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68" r:id="rId2"/>
    <p:sldId id="269" r:id="rId3"/>
    <p:sldId id="270" r:id="rId4"/>
    <p:sldId id="271" r:id="rId5"/>
    <p:sldId id="272" r:id="rId6"/>
    <p:sldId id="273" r:id="rId7"/>
    <p:sldId id="274" r:id="rId8"/>
    <p:sldId id="275" r:id="rId9"/>
    <p:sldId id="276" r:id="rId10"/>
    <p:sldId id="277" r:id="rId1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BEE"/>
    <a:srgbClr val="38538C"/>
    <a:srgbClr val="0009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73"/>
    <p:restoredTop sz="94674"/>
  </p:normalViewPr>
  <p:slideViewPr>
    <p:cSldViewPr snapToGrid="0" snapToObjects="1" showGuides="1">
      <p:cViewPr varScale="1">
        <p:scale>
          <a:sx n="44" d="100"/>
          <a:sy n="44" d="100"/>
        </p:scale>
        <p:origin x="165" y="60"/>
      </p:cViewPr>
      <p:guideLst>
        <p:guide orient="horz" pos="4320"/>
        <p:guide pos="76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15486832"/>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32473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hyperlink" Target="mailto:email@email.com" TargetMode="Externa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facebook.com/parsec" TargetMode="External"/><Relationship Id="rId5" Type="http://schemas.openxmlformats.org/officeDocument/2006/relationships/image" Target="../media/image8.png"/><Relationship Id="rId4" Type="http://schemas.openxmlformats.org/officeDocument/2006/relationships/hyperlink" Target="mailto:email@email.com" TargetMode="External"/><Relationship Id="rId9"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solidFill>
                  <a:srgbClr val="FFFFFF"/>
                </a:solidFill>
              </a:defRPr>
            </a:lvl1pPr>
            <a:lvl2pPr marL="0" indent="0" algn="ctr">
              <a:spcBef>
                <a:spcPts val="0"/>
              </a:spcBef>
              <a:buSzTx/>
              <a:buNone/>
              <a:defRPr sz="5400">
                <a:solidFill>
                  <a:srgbClr val="FFFFFF"/>
                </a:solidFill>
              </a:defRPr>
            </a:lvl2pPr>
            <a:lvl3pPr marL="0" indent="0" algn="ctr">
              <a:spcBef>
                <a:spcPts val="0"/>
              </a:spcBef>
              <a:buSzTx/>
              <a:buNone/>
              <a:defRPr sz="5400">
                <a:solidFill>
                  <a:srgbClr val="FFFFFF"/>
                </a:solidFill>
              </a:defRPr>
            </a:lvl3pPr>
            <a:lvl4pPr marL="0" indent="0" algn="ctr">
              <a:spcBef>
                <a:spcPts val="0"/>
              </a:spcBef>
              <a:buSzTx/>
              <a:buNone/>
              <a:defRPr sz="5400">
                <a:solidFill>
                  <a:srgbClr val="FFFFFF"/>
                </a:solidFill>
              </a:defRPr>
            </a:lvl4pPr>
            <a:lvl5pPr marL="0" indent="0" algn="ctr">
              <a:spcBef>
                <a:spcPts val="0"/>
              </a:spcBef>
              <a:buSzTx/>
              <a:buNone/>
              <a:defRPr sz="5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5" name="Image" descr="Image">
            <a:extLst>
              <a:ext uri="{FF2B5EF4-FFF2-40B4-BE49-F238E27FC236}">
                <a16:creationId xmlns:a16="http://schemas.microsoft.com/office/drawing/2014/main" id="{24E1C0AA-3CB1-D34F-ADE6-A5DFABC9C3F9}"/>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24384001" cy="13720096"/>
          </a:xfrm>
          <a:prstGeom prst="rect">
            <a:avLst/>
          </a:prstGeom>
          <a:ln w="12700">
            <a:miter lim="400000"/>
          </a:ln>
        </p:spPr>
      </p:pic>
      <p:sp>
        <p:nvSpPr>
          <p:cNvPr id="6" name="Rectangle">
            <a:extLst>
              <a:ext uri="{FF2B5EF4-FFF2-40B4-BE49-F238E27FC236}">
                <a16:creationId xmlns:a16="http://schemas.microsoft.com/office/drawing/2014/main" id="{B33B1D81-D57E-A940-9EA8-6B7AD25EBC48}"/>
              </a:ext>
            </a:extLst>
          </p:cNvPr>
          <p:cNvSpPr/>
          <p:nvPr userDrawn="1"/>
        </p:nvSpPr>
        <p:spPr>
          <a:xfrm>
            <a:off x="2921337" y="7310346"/>
            <a:ext cx="18633585" cy="22679"/>
          </a:xfrm>
          <a:prstGeom prst="rect">
            <a:avLst/>
          </a:prstGeom>
          <a:solidFill>
            <a:srgbClr val="FFFFFF">
              <a:alpha val="19641"/>
            </a:srgbClr>
          </a:solidFill>
          <a:ln w="12700">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pic>
        <p:nvPicPr>
          <p:cNvPr id="7" name="Image" descr="Image">
            <a:extLst>
              <a:ext uri="{FF2B5EF4-FFF2-40B4-BE49-F238E27FC236}">
                <a16:creationId xmlns:a16="http://schemas.microsoft.com/office/drawing/2014/main" id="{C65AAB8E-5934-FB47-9BE9-29732FF9C34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18588" y="2022382"/>
            <a:ext cx="6346824" cy="3869185"/>
          </a:xfrm>
          <a:prstGeom prst="rect">
            <a:avLst/>
          </a:prstGeom>
          <a:ln w="12700">
            <a:miter lim="400000"/>
          </a:ln>
        </p:spPr>
      </p:pic>
      <p:pic>
        <p:nvPicPr>
          <p:cNvPr id="8" name="Image" descr="Image">
            <a:extLst>
              <a:ext uri="{FF2B5EF4-FFF2-40B4-BE49-F238E27FC236}">
                <a16:creationId xmlns:a16="http://schemas.microsoft.com/office/drawing/2014/main" id="{220EE2C4-5DB6-EE4E-8419-4E54CCB1405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62000" y="12809925"/>
            <a:ext cx="817794" cy="545197"/>
          </a:xfrm>
          <a:prstGeom prst="rect">
            <a:avLst/>
          </a:prstGeom>
          <a:ln w="12700">
            <a:miter lim="400000"/>
          </a:ln>
        </p:spPr>
      </p:pic>
      <p:sp>
        <p:nvSpPr>
          <p:cNvPr id="9" name="This project has received funding from the European Union’s Horizon 2020 research and innovation programme under grant agreement No 824478.">
            <a:extLst>
              <a:ext uri="{FF2B5EF4-FFF2-40B4-BE49-F238E27FC236}">
                <a16:creationId xmlns:a16="http://schemas.microsoft.com/office/drawing/2014/main" id="{3B8779AD-AA17-114F-AE75-4F45985A0A7A}"/>
              </a:ext>
            </a:extLst>
          </p:cNvPr>
          <p:cNvSpPr txBox="1"/>
          <p:nvPr userDrawn="1"/>
        </p:nvSpPr>
        <p:spPr>
          <a:xfrm>
            <a:off x="1807422" y="12751492"/>
            <a:ext cx="8885165" cy="7416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lgn="l" defTabSz="643584">
              <a:defRPr sz="2000" b="0" i="1">
                <a:solidFill>
                  <a:srgbClr val="FFFFFF"/>
                </a:solidFill>
                <a:latin typeface="Calibre Light"/>
                <a:ea typeface="Calibre Light"/>
                <a:cs typeface="Calibre Light"/>
                <a:sym typeface="Calibre Light"/>
              </a:defRPr>
            </a:lvl1pPr>
          </a:lstStyle>
          <a:p>
            <a:r>
              <a:rPr lang="en-GB" dirty="0"/>
              <a:t>This project has received funding from the European Union’s Horizon 2020 research and innovation programme under grant agreement No 824478.</a:t>
            </a:r>
          </a:p>
        </p:txBody>
      </p:sp>
      <p:sp>
        <p:nvSpPr>
          <p:cNvPr id="10" name="Rectangle">
            <a:extLst>
              <a:ext uri="{FF2B5EF4-FFF2-40B4-BE49-F238E27FC236}">
                <a16:creationId xmlns:a16="http://schemas.microsoft.com/office/drawing/2014/main" id="{4E1929C5-F49A-8245-901D-B572BA9B83FF}"/>
              </a:ext>
            </a:extLst>
          </p:cNvPr>
          <p:cNvSpPr/>
          <p:nvPr userDrawn="1"/>
        </p:nvSpPr>
        <p:spPr>
          <a:xfrm>
            <a:off x="11927" y="12444083"/>
            <a:ext cx="24328935" cy="29611"/>
          </a:xfrm>
          <a:prstGeom prst="rect">
            <a:avLst/>
          </a:prstGeom>
          <a:solidFill>
            <a:srgbClr val="38538C"/>
          </a:solidFill>
          <a:ln w="12700">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sp>
        <p:nvSpPr>
          <p:cNvPr id="14" name="Text Placeholder 31">
            <a:extLst>
              <a:ext uri="{FF2B5EF4-FFF2-40B4-BE49-F238E27FC236}">
                <a16:creationId xmlns:a16="http://schemas.microsoft.com/office/drawing/2014/main" id="{82B02EC4-019C-3D42-B205-A2E125AED6C5}"/>
              </a:ext>
            </a:extLst>
          </p:cNvPr>
          <p:cNvSpPr>
            <a:spLocks noGrp="1"/>
          </p:cNvSpPr>
          <p:nvPr>
            <p:ph type="body" sz="quarter" idx="17" hasCustomPrompt="1"/>
          </p:nvPr>
        </p:nvSpPr>
        <p:spPr>
          <a:xfrm>
            <a:off x="16787445" y="12785725"/>
            <a:ext cx="4011533" cy="545952"/>
          </a:xfrm>
        </p:spPr>
        <p:txBody>
          <a:bodyPr anchor="t" anchorCtr="0">
            <a:normAutofit/>
          </a:bodyPr>
          <a:lstStyle>
            <a:lvl1pPr marL="0" indent="0" algn="r">
              <a:buNone/>
              <a:defRPr sz="2600" i="1">
                <a:solidFill>
                  <a:schemeClr val="bg1"/>
                </a:solidFill>
              </a:defRPr>
            </a:lvl1pPr>
          </a:lstStyle>
          <a:p>
            <a:r>
              <a:rPr lang="en-US" dirty="0" err="1"/>
              <a:t>Location_Date</a:t>
            </a:r>
            <a:endParaRPr lang="en-US" dirty="0"/>
          </a:p>
        </p:txBody>
      </p:sp>
      <p:sp>
        <p:nvSpPr>
          <p:cNvPr id="15" name="Text Placeholder 31">
            <a:extLst>
              <a:ext uri="{FF2B5EF4-FFF2-40B4-BE49-F238E27FC236}">
                <a16:creationId xmlns:a16="http://schemas.microsoft.com/office/drawing/2014/main" id="{A69228DB-0358-5B49-A489-B91C08A2F716}"/>
              </a:ext>
            </a:extLst>
          </p:cNvPr>
          <p:cNvSpPr>
            <a:spLocks noGrp="1"/>
          </p:cNvSpPr>
          <p:nvPr>
            <p:ph type="body" sz="quarter" idx="18" hasCustomPrompt="1"/>
          </p:nvPr>
        </p:nvSpPr>
        <p:spPr>
          <a:xfrm>
            <a:off x="20825105" y="12785725"/>
            <a:ext cx="2684587" cy="545952"/>
          </a:xfrm>
        </p:spPr>
        <p:txBody>
          <a:bodyPr anchor="t" anchorCtr="0">
            <a:normAutofit/>
          </a:bodyPr>
          <a:lstStyle>
            <a:lvl1pPr marL="0" indent="0" algn="l">
              <a:buNone/>
              <a:defRPr sz="2600" i="1">
                <a:solidFill>
                  <a:schemeClr val="bg1"/>
                </a:solidFill>
                <a:latin typeface="+mj-lt"/>
              </a:defRPr>
            </a:lvl1pPr>
          </a:lstStyle>
          <a:p>
            <a:r>
              <a:rPr lang="en-US" dirty="0"/>
              <a:t>// Name of meeting</a:t>
            </a:r>
          </a:p>
        </p:txBody>
      </p:sp>
      <p:sp>
        <p:nvSpPr>
          <p:cNvPr id="2" name="Title 1">
            <a:extLst>
              <a:ext uri="{FF2B5EF4-FFF2-40B4-BE49-F238E27FC236}">
                <a16:creationId xmlns:a16="http://schemas.microsoft.com/office/drawing/2014/main" id="{4FE1EB15-7F9F-F84C-B01F-33CCF36485CC}"/>
              </a:ext>
            </a:extLst>
          </p:cNvPr>
          <p:cNvSpPr>
            <a:spLocks noGrp="1"/>
          </p:cNvSpPr>
          <p:nvPr>
            <p:ph type="title" hasCustomPrompt="1"/>
          </p:nvPr>
        </p:nvSpPr>
        <p:spPr>
          <a:xfrm>
            <a:off x="1689100" y="7504481"/>
            <a:ext cx="21005800" cy="1393365"/>
          </a:xfrm>
        </p:spPr>
        <p:txBody>
          <a:bodyPr tIns="251999" anchor="t" anchorCtr="0">
            <a:normAutofit/>
          </a:bodyPr>
          <a:lstStyle>
            <a:lvl1pPr>
              <a:defRPr sz="10600"/>
            </a:lvl1pPr>
          </a:lstStyle>
          <a:p>
            <a:r>
              <a:rPr lang="en-GB" dirty="0"/>
              <a:t>Title Placeholder</a:t>
            </a:r>
            <a:endParaRPr lang="en-US" dirty="0"/>
          </a:p>
        </p:txBody>
      </p:sp>
      <p:sp>
        <p:nvSpPr>
          <p:cNvPr id="4" name="Text Placeholder 3">
            <a:extLst>
              <a:ext uri="{FF2B5EF4-FFF2-40B4-BE49-F238E27FC236}">
                <a16:creationId xmlns:a16="http://schemas.microsoft.com/office/drawing/2014/main" id="{9868DE97-30F5-1349-9BD6-99BA4C836E52}"/>
              </a:ext>
            </a:extLst>
          </p:cNvPr>
          <p:cNvSpPr>
            <a:spLocks noGrp="1"/>
          </p:cNvSpPr>
          <p:nvPr>
            <p:ph type="body" sz="quarter" idx="19" hasCustomPrompt="1"/>
          </p:nvPr>
        </p:nvSpPr>
        <p:spPr>
          <a:xfrm>
            <a:off x="1689101" y="9209877"/>
            <a:ext cx="21005800" cy="862852"/>
          </a:xfrm>
        </p:spPr>
        <p:txBody>
          <a:bodyPr>
            <a:normAutofit/>
          </a:bodyPr>
          <a:lstStyle>
            <a:lvl1pPr marL="0" indent="0" algn="ctr">
              <a:buNone/>
              <a:defRPr sz="5000">
                <a:solidFill>
                  <a:srgbClr val="FFFFFF"/>
                </a:solidFill>
              </a:defRPr>
            </a:lvl1pPr>
          </a:lstStyle>
          <a:p>
            <a:r>
              <a:rPr lang="en-US" dirty="0"/>
              <a:t>Full Name // Company</a:t>
            </a:r>
          </a:p>
        </p:txBody>
      </p:sp>
      <p:sp>
        <p:nvSpPr>
          <p:cNvPr id="17" name="Text Placeholder 3">
            <a:extLst>
              <a:ext uri="{FF2B5EF4-FFF2-40B4-BE49-F238E27FC236}">
                <a16:creationId xmlns:a16="http://schemas.microsoft.com/office/drawing/2014/main" id="{AB2CABFD-663D-134B-A7DF-A1B3894129B1}"/>
              </a:ext>
            </a:extLst>
          </p:cNvPr>
          <p:cNvSpPr>
            <a:spLocks noGrp="1"/>
          </p:cNvSpPr>
          <p:nvPr>
            <p:ph type="body" sz="quarter" idx="20" hasCustomPrompt="1"/>
          </p:nvPr>
        </p:nvSpPr>
        <p:spPr>
          <a:xfrm>
            <a:off x="1689101" y="10262823"/>
            <a:ext cx="21005800" cy="862852"/>
          </a:xfrm>
        </p:spPr>
        <p:txBody>
          <a:bodyPr>
            <a:normAutofit/>
          </a:bodyPr>
          <a:lstStyle>
            <a:lvl1pPr marL="0" indent="0" algn="ctr">
              <a:buNone/>
              <a:defRPr sz="4100" i="1" u="sng" spc="600">
                <a:solidFill>
                  <a:srgbClr val="FFFFFF"/>
                </a:solidFill>
              </a:defRPr>
            </a:lvl1pPr>
          </a:lstStyle>
          <a:p>
            <a:r>
              <a:rPr lang="en-US" dirty="0">
                <a:solidFill>
                  <a:schemeClr val="bg1">
                    <a:alpha val="69569"/>
                  </a:schemeClr>
                </a:solidFill>
                <a:hlinkClick r:id="rId5">
                  <a:extLst>
                    <a:ext uri="{A12FA001-AC4F-418D-AE19-62706E023703}">
                      <ahyp:hlinkClr xmlns:ahyp="http://schemas.microsoft.com/office/drawing/2018/hyperlinkcolor" val="tx"/>
                    </a:ext>
                  </a:extLst>
                </a:hlinkClick>
              </a:rPr>
              <a:t>email@email.com</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One Column">
    <p:bg>
      <p:bgPr>
        <a:solidFill>
          <a:srgbClr val="ECEBEE"/>
        </a:solidFill>
        <a:effectLst/>
      </p:bgPr>
    </p:bg>
    <p:spTree>
      <p:nvGrpSpPr>
        <p:cNvPr id="1" name=""/>
        <p:cNvGrpSpPr/>
        <p:nvPr/>
      </p:nvGrpSpPr>
      <p:grpSpPr>
        <a:xfrm>
          <a:off x="0" y="0"/>
          <a:ext cx="0" cy="0"/>
          <a:chOff x="0" y="0"/>
          <a:chExt cx="0" cy="0"/>
        </a:xfrm>
      </p:grpSpPr>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4" name="Image" descr="Image">
            <a:extLst>
              <a:ext uri="{FF2B5EF4-FFF2-40B4-BE49-F238E27FC236}">
                <a16:creationId xmlns:a16="http://schemas.microsoft.com/office/drawing/2014/main" id="{4360952A-61A6-D64C-93BD-DE6A05955DC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00" y="738554"/>
            <a:ext cx="1524000" cy="225403"/>
          </a:xfrm>
          <a:prstGeom prst="rect">
            <a:avLst/>
          </a:prstGeom>
          <a:ln w="12700">
            <a:miter lim="400000"/>
          </a:ln>
        </p:spPr>
      </p:pic>
      <p:pic>
        <p:nvPicPr>
          <p:cNvPr id="5" name="Image" descr="Image">
            <a:extLst>
              <a:ext uri="{FF2B5EF4-FFF2-40B4-BE49-F238E27FC236}">
                <a16:creationId xmlns:a16="http://schemas.microsoft.com/office/drawing/2014/main" id="{5491DB46-500B-124C-87DA-50772B8376E4}"/>
              </a:ext>
            </a:extLst>
          </p:cNvPr>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3130" y="12431186"/>
            <a:ext cx="24377741" cy="1278137"/>
          </a:xfrm>
          <a:prstGeom prst="rect">
            <a:avLst/>
          </a:prstGeom>
          <a:ln w="12700" cap="flat">
            <a:noFill/>
            <a:miter lim="400000"/>
          </a:ln>
          <a:effectLst/>
        </p:spPr>
      </p:pic>
      <p:pic>
        <p:nvPicPr>
          <p:cNvPr id="6" name="Image" descr="Image">
            <a:extLst>
              <a:ext uri="{FF2B5EF4-FFF2-40B4-BE49-F238E27FC236}">
                <a16:creationId xmlns:a16="http://schemas.microsoft.com/office/drawing/2014/main" id="{474988DC-C697-2941-B4D5-D2E3A750216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61999" y="12786480"/>
            <a:ext cx="817794" cy="545197"/>
          </a:xfrm>
          <a:prstGeom prst="rect">
            <a:avLst/>
          </a:prstGeom>
          <a:ln w="12700" cap="flat">
            <a:noFill/>
            <a:miter lim="400000"/>
          </a:ln>
          <a:effectLst/>
        </p:spPr>
      </p:pic>
      <p:sp>
        <p:nvSpPr>
          <p:cNvPr id="7" name="This project has received funding from the European Union’s Horizon 2020 research and innovation programme under grant agreement No 824478.">
            <a:extLst>
              <a:ext uri="{FF2B5EF4-FFF2-40B4-BE49-F238E27FC236}">
                <a16:creationId xmlns:a16="http://schemas.microsoft.com/office/drawing/2014/main" id="{25CC1D8D-1C03-7F47-A630-455DBD8CF8B3}"/>
              </a:ext>
            </a:extLst>
          </p:cNvPr>
          <p:cNvSpPr txBox="1"/>
          <p:nvPr userDrawn="1"/>
        </p:nvSpPr>
        <p:spPr>
          <a:xfrm>
            <a:off x="1807421" y="12728046"/>
            <a:ext cx="8885167" cy="74160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rmAutofit/>
          </a:bodyPr>
          <a:lstStyle>
            <a:lvl1pPr algn="l" defTabSz="643584">
              <a:defRPr sz="2000" b="0" i="1">
                <a:solidFill>
                  <a:srgbClr val="FFFFFF"/>
                </a:solidFill>
                <a:latin typeface="Calibre Light"/>
                <a:ea typeface="Calibre Light"/>
                <a:cs typeface="Calibre Light"/>
                <a:sym typeface="Calibre Light"/>
              </a:defRPr>
            </a:lvl1pPr>
          </a:lstStyle>
          <a:p>
            <a:r>
              <a:rPr lang="en-GB" dirty="0"/>
              <a:t>This project has received funding from the European Union’s Horizon 2020 research and innovation programme under grant agreement No 824478.</a:t>
            </a:r>
          </a:p>
        </p:txBody>
      </p:sp>
      <p:sp>
        <p:nvSpPr>
          <p:cNvPr id="8" name="Title placeholder here.">
            <a:extLst>
              <a:ext uri="{FF2B5EF4-FFF2-40B4-BE49-F238E27FC236}">
                <a16:creationId xmlns:a16="http://schemas.microsoft.com/office/drawing/2014/main" id="{EC7106D4-02AA-A744-B773-B7A9ED475F76}"/>
              </a:ext>
            </a:extLst>
          </p:cNvPr>
          <p:cNvSpPr txBox="1">
            <a:spLocks noGrp="1"/>
          </p:cNvSpPr>
          <p:nvPr>
            <p:ph type="title" hasCustomPrompt="1"/>
          </p:nvPr>
        </p:nvSpPr>
        <p:spPr>
          <a:xfrm>
            <a:off x="762000" y="3332922"/>
            <a:ext cx="10223500" cy="1580740"/>
          </a:xfrm>
          <a:prstGeom prst="rect">
            <a:avLst/>
          </a:prstGeom>
        </p:spPr>
        <p:txBody>
          <a:bodyPr tIns="144000" anchor="t" anchorCtr="0">
            <a:normAutofit/>
          </a:bodyPr>
          <a:lstStyle>
            <a:lvl1pPr algn="l">
              <a:defRPr sz="7500">
                <a:solidFill>
                  <a:srgbClr val="00091D"/>
                </a:solidFill>
                <a:latin typeface="+mj-lt"/>
              </a:defRPr>
            </a:lvl1pPr>
          </a:lstStyle>
          <a:p>
            <a:r>
              <a:rPr dirty="0"/>
              <a:t>Title placeholder here.</a:t>
            </a:r>
          </a:p>
        </p:txBody>
      </p:sp>
      <p:sp>
        <p:nvSpPr>
          <p:cNvPr id="9" name="Text Placeholder 31">
            <a:extLst>
              <a:ext uri="{FF2B5EF4-FFF2-40B4-BE49-F238E27FC236}">
                <a16:creationId xmlns:a16="http://schemas.microsoft.com/office/drawing/2014/main" id="{8E3032A6-E7FD-B747-84CD-A02D22E8B50D}"/>
              </a:ext>
            </a:extLst>
          </p:cNvPr>
          <p:cNvSpPr>
            <a:spLocks noGrp="1"/>
          </p:cNvSpPr>
          <p:nvPr>
            <p:ph type="body" sz="quarter" idx="17" hasCustomPrompt="1"/>
          </p:nvPr>
        </p:nvSpPr>
        <p:spPr>
          <a:xfrm>
            <a:off x="16787445" y="12785725"/>
            <a:ext cx="4011533" cy="545952"/>
          </a:xfrm>
        </p:spPr>
        <p:txBody>
          <a:bodyPr anchor="t" anchorCtr="0">
            <a:normAutofit/>
          </a:bodyPr>
          <a:lstStyle>
            <a:lvl1pPr marL="0" indent="0" algn="r">
              <a:buNone/>
              <a:defRPr sz="2600" i="1">
                <a:solidFill>
                  <a:schemeClr val="bg1"/>
                </a:solidFill>
              </a:defRPr>
            </a:lvl1pPr>
          </a:lstStyle>
          <a:p>
            <a:r>
              <a:rPr lang="en-US" dirty="0" err="1"/>
              <a:t>Location_Date</a:t>
            </a:r>
            <a:endParaRPr lang="en-US" dirty="0"/>
          </a:p>
        </p:txBody>
      </p:sp>
      <p:sp>
        <p:nvSpPr>
          <p:cNvPr id="10" name="Text Placeholder 31">
            <a:extLst>
              <a:ext uri="{FF2B5EF4-FFF2-40B4-BE49-F238E27FC236}">
                <a16:creationId xmlns:a16="http://schemas.microsoft.com/office/drawing/2014/main" id="{0BE4C6E2-6CC5-674B-B991-22400A01C998}"/>
              </a:ext>
            </a:extLst>
          </p:cNvPr>
          <p:cNvSpPr>
            <a:spLocks noGrp="1"/>
          </p:cNvSpPr>
          <p:nvPr>
            <p:ph type="body" sz="quarter" idx="18" hasCustomPrompt="1"/>
          </p:nvPr>
        </p:nvSpPr>
        <p:spPr>
          <a:xfrm>
            <a:off x="20825105" y="12785725"/>
            <a:ext cx="2684587" cy="545952"/>
          </a:xfrm>
        </p:spPr>
        <p:txBody>
          <a:bodyPr anchor="t" anchorCtr="0">
            <a:normAutofit/>
          </a:bodyPr>
          <a:lstStyle>
            <a:lvl1pPr marL="0" indent="0" algn="l">
              <a:buNone/>
              <a:defRPr sz="2600" i="1">
                <a:solidFill>
                  <a:schemeClr val="bg1"/>
                </a:solidFill>
                <a:latin typeface="+mj-lt"/>
              </a:defRPr>
            </a:lvl1pPr>
          </a:lstStyle>
          <a:p>
            <a:r>
              <a:rPr lang="en-US" dirty="0"/>
              <a:t>// Name of meeting</a:t>
            </a:r>
          </a:p>
        </p:txBody>
      </p:sp>
      <p:pic>
        <p:nvPicPr>
          <p:cNvPr id="11" name="Image" descr="Image">
            <a:extLst>
              <a:ext uri="{FF2B5EF4-FFF2-40B4-BE49-F238E27FC236}">
                <a16:creationId xmlns:a16="http://schemas.microsoft.com/office/drawing/2014/main" id="{6A687260-65BE-5D49-8A3C-C272DCF0B74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2989561" y="535976"/>
            <a:ext cx="638104" cy="627495"/>
          </a:xfrm>
          <a:prstGeom prst="rect">
            <a:avLst/>
          </a:prstGeom>
          <a:ln w="12700">
            <a:miter lim="400000"/>
          </a:ln>
        </p:spPr>
      </p:pic>
      <p:sp>
        <p:nvSpPr>
          <p:cNvPr id="12" name="Lorem ipsum dolor sit amet, mea ad eros partem labore, cu sit elaboraret dissentias. Ea diam augue delectus eam. Mel vide appetere mediocrem in. Per copiosae ullamcorper ea. Quodsi aliquip electram in per, elit aliquam convenire ut est. Tollit tritani definitionem per ad.…">
            <a:extLst>
              <a:ext uri="{FF2B5EF4-FFF2-40B4-BE49-F238E27FC236}">
                <a16:creationId xmlns:a16="http://schemas.microsoft.com/office/drawing/2014/main" id="{DE1C8DC9-50A7-2D4B-B48A-C8254DD90266}"/>
              </a:ext>
            </a:extLst>
          </p:cNvPr>
          <p:cNvSpPr txBox="1">
            <a:spLocks noGrp="1"/>
          </p:cNvSpPr>
          <p:nvPr>
            <p:ph type="body" sz="quarter" idx="1" hasCustomPrompt="1"/>
          </p:nvPr>
        </p:nvSpPr>
        <p:spPr>
          <a:xfrm>
            <a:off x="761999" y="4966699"/>
            <a:ext cx="20278800" cy="5893200"/>
          </a:xfrm>
          <a:prstGeom prst="rect">
            <a:avLst/>
          </a:prstGeom>
        </p:spPr>
        <p:txBody>
          <a:bodyPr anchor="t" anchorCtr="0">
            <a:noAutofit/>
          </a:bodyPr>
          <a:lstStyle>
            <a:lvl1pPr marL="0" indent="0" algn="l">
              <a:spcBef>
                <a:spcPts val="5900"/>
              </a:spcBef>
              <a:buFont typeface="Arial" panose="020B0604020202020204" pitchFamily="34" charset="0"/>
              <a:buNone/>
              <a:defRPr sz="4600" b="0">
                <a:solidFill>
                  <a:srgbClr val="151338">
                    <a:alpha val="70000"/>
                  </a:srgbClr>
                </a:solidFill>
                <a:latin typeface="Calibre Light"/>
                <a:sym typeface="Calibre Light"/>
              </a:defRPr>
            </a:lvl1pPr>
          </a:lstStyle>
          <a:p>
            <a:pPr algn="l">
              <a:spcBef>
                <a:spcPts val="5900"/>
              </a:spcBef>
              <a:defRPr sz="4600" b="0">
                <a:solidFill>
                  <a:srgbClr val="151338">
                    <a:alpha val="70000"/>
                  </a:srgbClr>
                </a:solidFill>
                <a:latin typeface="Calibre Light"/>
                <a:ea typeface="Calibre Light"/>
                <a:cs typeface="Calibre Light"/>
                <a:sym typeface="Calibre Light"/>
              </a:defRPr>
            </a:pPr>
            <a:r>
              <a:rPr lang="en-US" dirty="0"/>
              <a:t>If that's what you think how bout the other way around? How can you evaluate content without design? No typography, no colors, no layout, no styles, </a:t>
            </a:r>
            <a:r>
              <a:rPr lang="en-US" dirty="0">
                <a:latin typeface="Calibre Medium"/>
                <a:ea typeface="Calibre Medium"/>
                <a:cs typeface="Calibre Medium"/>
                <a:sym typeface="Calibre Medium"/>
              </a:rPr>
              <a:t>all those things that convey the important signals that go beyond the mere textual,</a:t>
            </a:r>
            <a:r>
              <a:rPr lang="en-US" dirty="0"/>
              <a:t> hierarchies of information, weight, emphasis, oblique stresses, priorities, all those subtle cues that also have visual and emotional appeal to the reader. Rigid proponents of content strategy.</a:t>
            </a:r>
          </a:p>
          <a:p>
            <a:pPr algn="l">
              <a:spcBef>
                <a:spcPts val="5900"/>
              </a:spcBef>
              <a:defRPr sz="4600" b="0">
                <a:solidFill>
                  <a:srgbClr val="151338">
                    <a:alpha val="70000"/>
                  </a:srgbClr>
                </a:solidFill>
                <a:latin typeface="Calibre Light"/>
                <a:ea typeface="Calibre Light"/>
                <a:cs typeface="Calibre Light"/>
                <a:sym typeface="Calibre Light"/>
              </a:defRPr>
            </a:pPr>
            <a:r>
              <a:rPr lang="en-US" dirty="0"/>
              <a:t>Or else, an alternative route: set checkpoints, networks, processes, junctions between content and layout. Depending on the state of affairs it may be fine.</a:t>
            </a:r>
          </a:p>
        </p:txBody>
      </p:sp>
    </p:spTree>
    <p:extLst>
      <p:ext uri="{BB962C8B-B14F-4D97-AF65-F5344CB8AC3E}">
        <p14:creationId xmlns:p14="http://schemas.microsoft.com/office/powerpoint/2010/main" val="238559607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e Column_Watermark">
    <p:bg>
      <p:bgPr>
        <a:solidFill>
          <a:srgbClr val="ECEBEE"/>
        </a:solidFill>
        <a:effectLst/>
      </p:bgPr>
    </p:bg>
    <p:spTree>
      <p:nvGrpSpPr>
        <p:cNvPr id="1" name=""/>
        <p:cNvGrpSpPr/>
        <p:nvPr/>
      </p:nvGrpSpPr>
      <p:grpSpPr>
        <a:xfrm>
          <a:off x="0" y="0"/>
          <a:ext cx="0" cy="0"/>
          <a:chOff x="0" y="0"/>
          <a:chExt cx="0" cy="0"/>
        </a:xfrm>
      </p:grpSpPr>
      <p:pic>
        <p:nvPicPr>
          <p:cNvPr id="13" name="Image" descr="Image">
            <a:extLst>
              <a:ext uri="{FF2B5EF4-FFF2-40B4-BE49-F238E27FC236}">
                <a16:creationId xmlns:a16="http://schemas.microsoft.com/office/drawing/2014/main" id="{360CAE77-BD19-5944-A4F9-9F1FB875828C}"/>
              </a:ext>
            </a:extLst>
          </p:cNvPr>
          <p:cNvPicPr>
            <a:picLocks noChangeAspect="1"/>
          </p:cNvPicPr>
          <p:nvPr userDrawn="1"/>
        </p:nvPicPr>
        <p:blipFill>
          <a:blip r:embed="rId2" cstate="email">
            <a:alphaModFix amt="6000"/>
            <a:extLst>
              <a:ext uri="{28A0092B-C50C-407E-A947-70E740481C1C}">
                <a14:useLocalDpi xmlns:a14="http://schemas.microsoft.com/office/drawing/2010/main"/>
              </a:ext>
            </a:extLst>
          </a:blip>
          <a:stretch>
            <a:fillRect/>
          </a:stretch>
        </p:blipFill>
        <p:spPr>
          <a:xfrm>
            <a:off x="2524569" y="2132010"/>
            <a:ext cx="9611787" cy="9451980"/>
          </a:xfrm>
          <a:prstGeom prst="rect">
            <a:avLst/>
          </a:prstGeom>
          <a:ln w="12700">
            <a:miter lim="400000"/>
          </a:ln>
        </p:spPr>
      </p:pic>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4" name="Image" descr="Image">
            <a:extLst>
              <a:ext uri="{FF2B5EF4-FFF2-40B4-BE49-F238E27FC236}">
                <a16:creationId xmlns:a16="http://schemas.microsoft.com/office/drawing/2014/main" id="{4360952A-61A6-D64C-93BD-DE6A05955DC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2000" y="738554"/>
            <a:ext cx="1524000" cy="225403"/>
          </a:xfrm>
          <a:prstGeom prst="rect">
            <a:avLst/>
          </a:prstGeom>
          <a:ln w="12700">
            <a:miter lim="400000"/>
          </a:ln>
        </p:spPr>
      </p:pic>
      <p:pic>
        <p:nvPicPr>
          <p:cNvPr id="5" name="Image" descr="Image">
            <a:extLst>
              <a:ext uri="{FF2B5EF4-FFF2-40B4-BE49-F238E27FC236}">
                <a16:creationId xmlns:a16="http://schemas.microsoft.com/office/drawing/2014/main" id="{5491DB46-500B-124C-87DA-50772B8376E4}"/>
              </a:ext>
            </a:extLst>
          </p:cNvPr>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3130" y="12431186"/>
            <a:ext cx="24377741" cy="1278137"/>
          </a:xfrm>
          <a:prstGeom prst="rect">
            <a:avLst/>
          </a:prstGeom>
          <a:ln w="12700" cap="flat">
            <a:noFill/>
            <a:miter lim="400000"/>
          </a:ln>
          <a:effectLst/>
        </p:spPr>
      </p:pic>
      <p:pic>
        <p:nvPicPr>
          <p:cNvPr id="6" name="Image" descr="Image">
            <a:extLst>
              <a:ext uri="{FF2B5EF4-FFF2-40B4-BE49-F238E27FC236}">
                <a16:creationId xmlns:a16="http://schemas.microsoft.com/office/drawing/2014/main" id="{474988DC-C697-2941-B4D5-D2E3A750216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61999" y="12786480"/>
            <a:ext cx="817794" cy="545197"/>
          </a:xfrm>
          <a:prstGeom prst="rect">
            <a:avLst/>
          </a:prstGeom>
          <a:ln w="12700" cap="flat">
            <a:noFill/>
            <a:miter lim="400000"/>
          </a:ln>
          <a:effectLst/>
        </p:spPr>
      </p:pic>
      <p:sp>
        <p:nvSpPr>
          <p:cNvPr id="7" name="This project has received funding from the European Union’s Horizon 2020 research and innovation programme under grant agreement No 824478.">
            <a:extLst>
              <a:ext uri="{FF2B5EF4-FFF2-40B4-BE49-F238E27FC236}">
                <a16:creationId xmlns:a16="http://schemas.microsoft.com/office/drawing/2014/main" id="{25CC1D8D-1C03-7F47-A630-455DBD8CF8B3}"/>
              </a:ext>
            </a:extLst>
          </p:cNvPr>
          <p:cNvSpPr txBox="1"/>
          <p:nvPr userDrawn="1"/>
        </p:nvSpPr>
        <p:spPr>
          <a:xfrm>
            <a:off x="1807421" y="12728046"/>
            <a:ext cx="8885167" cy="74160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rmAutofit/>
          </a:bodyPr>
          <a:lstStyle>
            <a:lvl1pPr algn="l" defTabSz="643584">
              <a:defRPr sz="2000" b="0" i="1">
                <a:solidFill>
                  <a:srgbClr val="FFFFFF"/>
                </a:solidFill>
                <a:latin typeface="Calibre Light"/>
                <a:ea typeface="Calibre Light"/>
                <a:cs typeface="Calibre Light"/>
                <a:sym typeface="Calibre Light"/>
              </a:defRPr>
            </a:lvl1pPr>
          </a:lstStyle>
          <a:p>
            <a:r>
              <a:rPr lang="en-GB" dirty="0"/>
              <a:t>This project has received funding from the European Union’s Horizon 2020 research and innovation programme under grant agreement No 824478.</a:t>
            </a:r>
          </a:p>
        </p:txBody>
      </p:sp>
      <p:sp>
        <p:nvSpPr>
          <p:cNvPr id="8" name="Title placeholder here.">
            <a:extLst>
              <a:ext uri="{FF2B5EF4-FFF2-40B4-BE49-F238E27FC236}">
                <a16:creationId xmlns:a16="http://schemas.microsoft.com/office/drawing/2014/main" id="{EC7106D4-02AA-A744-B773-B7A9ED475F76}"/>
              </a:ext>
            </a:extLst>
          </p:cNvPr>
          <p:cNvSpPr txBox="1">
            <a:spLocks noGrp="1"/>
          </p:cNvSpPr>
          <p:nvPr>
            <p:ph type="title" hasCustomPrompt="1"/>
          </p:nvPr>
        </p:nvSpPr>
        <p:spPr>
          <a:xfrm>
            <a:off x="762000" y="3332922"/>
            <a:ext cx="10223500" cy="1580740"/>
          </a:xfrm>
          <a:prstGeom prst="rect">
            <a:avLst/>
          </a:prstGeom>
        </p:spPr>
        <p:txBody>
          <a:bodyPr tIns="144000" anchor="t" anchorCtr="0">
            <a:normAutofit/>
          </a:bodyPr>
          <a:lstStyle>
            <a:lvl1pPr algn="l">
              <a:defRPr sz="7500">
                <a:solidFill>
                  <a:srgbClr val="00091D"/>
                </a:solidFill>
                <a:latin typeface="+mj-lt"/>
              </a:defRPr>
            </a:lvl1pPr>
          </a:lstStyle>
          <a:p>
            <a:r>
              <a:rPr dirty="0"/>
              <a:t>Title placeholder here.</a:t>
            </a:r>
          </a:p>
        </p:txBody>
      </p:sp>
      <p:sp>
        <p:nvSpPr>
          <p:cNvPr id="9" name="Text Placeholder 31">
            <a:extLst>
              <a:ext uri="{FF2B5EF4-FFF2-40B4-BE49-F238E27FC236}">
                <a16:creationId xmlns:a16="http://schemas.microsoft.com/office/drawing/2014/main" id="{8E3032A6-E7FD-B747-84CD-A02D22E8B50D}"/>
              </a:ext>
            </a:extLst>
          </p:cNvPr>
          <p:cNvSpPr>
            <a:spLocks noGrp="1"/>
          </p:cNvSpPr>
          <p:nvPr>
            <p:ph type="body" sz="quarter" idx="17" hasCustomPrompt="1"/>
          </p:nvPr>
        </p:nvSpPr>
        <p:spPr>
          <a:xfrm>
            <a:off x="16787445" y="12785725"/>
            <a:ext cx="4011533" cy="545952"/>
          </a:xfrm>
        </p:spPr>
        <p:txBody>
          <a:bodyPr anchor="t" anchorCtr="0">
            <a:normAutofit/>
          </a:bodyPr>
          <a:lstStyle>
            <a:lvl1pPr marL="0" indent="0" algn="r">
              <a:buNone/>
              <a:defRPr sz="2600" i="1">
                <a:solidFill>
                  <a:schemeClr val="bg1"/>
                </a:solidFill>
              </a:defRPr>
            </a:lvl1pPr>
          </a:lstStyle>
          <a:p>
            <a:r>
              <a:rPr lang="en-US" dirty="0" err="1"/>
              <a:t>Location_Date</a:t>
            </a:r>
            <a:endParaRPr lang="en-US" dirty="0"/>
          </a:p>
        </p:txBody>
      </p:sp>
      <p:sp>
        <p:nvSpPr>
          <p:cNvPr id="10" name="Text Placeholder 31">
            <a:extLst>
              <a:ext uri="{FF2B5EF4-FFF2-40B4-BE49-F238E27FC236}">
                <a16:creationId xmlns:a16="http://schemas.microsoft.com/office/drawing/2014/main" id="{0BE4C6E2-6CC5-674B-B991-22400A01C998}"/>
              </a:ext>
            </a:extLst>
          </p:cNvPr>
          <p:cNvSpPr>
            <a:spLocks noGrp="1"/>
          </p:cNvSpPr>
          <p:nvPr>
            <p:ph type="body" sz="quarter" idx="18" hasCustomPrompt="1"/>
          </p:nvPr>
        </p:nvSpPr>
        <p:spPr>
          <a:xfrm>
            <a:off x="20825105" y="12785725"/>
            <a:ext cx="2684587" cy="545952"/>
          </a:xfrm>
        </p:spPr>
        <p:txBody>
          <a:bodyPr anchor="t" anchorCtr="0">
            <a:normAutofit/>
          </a:bodyPr>
          <a:lstStyle>
            <a:lvl1pPr marL="0" indent="0" algn="l">
              <a:buNone/>
              <a:defRPr sz="2600" i="1">
                <a:solidFill>
                  <a:schemeClr val="bg1"/>
                </a:solidFill>
                <a:latin typeface="+mj-lt"/>
              </a:defRPr>
            </a:lvl1pPr>
          </a:lstStyle>
          <a:p>
            <a:r>
              <a:rPr lang="en-US" dirty="0"/>
              <a:t>// Name of meeting</a:t>
            </a:r>
          </a:p>
        </p:txBody>
      </p:sp>
      <p:pic>
        <p:nvPicPr>
          <p:cNvPr id="11" name="Image" descr="Image">
            <a:extLst>
              <a:ext uri="{FF2B5EF4-FFF2-40B4-BE49-F238E27FC236}">
                <a16:creationId xmlns:a16="http://schemas.microsoft.com/office/drawing/2014/main" id="{6A687260-65BE-5D49-8A3C-C272DCF0B74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2989561" y="535976"/>
            <a:ext cx="638104" cy="627495"/>
          </a:xfrm>
          <a:prstGeom prst="rect">
            <a:avLst/>
          </a:prstGeom>
          <a:ln w="12700">
            <a:miter lim="400000"/>
          </a:ln>
        </p:spPr>
      </p:pic>
      <p:sp>
        <p:nvSpPr>
          <p:cNvPr id="12" name="Lorem ipsum dolor sit amet, mea ad eros partem labore, cu sit elaboraret dissentias. Ea diam augue delectus eam. Mel vide appetere mediocrem in. Per copiosae ullamcorper ea. Quodsi aliquip electram in per, elit aliquam convenire ut est. Tollit tritani definitionem per ad.…">
            <a:extLst>
              <a:ext uri="{FF2B5EF4-FFF2-40B4-BE49-F238E27FC236}">
                <a16:creationId xmlns:a16="http://schemas.microsoft.com/office/drawing/2014/main" id="{DE1C8DC9-50A7-2D4B-B48A-C8254DD90266}"/>
              </a:ext>
            </a:extLst>
          </p:cNvPr>
          <p:cNvSpPr txBox="1">
            <a:spLocks noGrp="1"/>
          </p:cNvSpPr>
          <p:nvPr>
            <p:ph type="body" sz="quarter" idx="1" hasCustomPrompt="1"/>
          </p:nvPr>
        </p:nvSpPr>
        <p:spPr>
          <a:xfrm>
            <a:off x="761999" y="4966699"/>
            <a:ext cx="20278800" cy="5893200"/>
          </a:xfrm>
          <a:prstGeom prst="rect">
            <a:avLst/>
          </a:prstGeom>
        </p:spPr>
        <p:txBody>
          <a:bodyPr anchor="t" anchorCtr="0">
            <a:noAutofit/>
          </a:bodyPr>
          <a:lstStyle>
            <a:lvl1pPr marL="0" indent="0" algn="l">
              <a:spcBef>
                <a:spcPts val="5900"/>
              </a:spcBef>
              <a:buFont typeface="Arial" panose="020B0604020202020204" pitchFamily="34" charset="0"/>
              <a:buNone/>
              <a:defRPr sz="4600" b="0">
                <a:solidFill>
                  <a:srgbClr val="151338">
                    <a:alpha val="70000"/>
                  </a:srgbClr>
                </a:solidFill>
                <a:latin typeface="Calibre Light"/>
                <a:sym typeface="Calibre Light"/>
              </a:defRPr>
            </a:lvl1pPr>
          </a:lstStyle>
          <a:p>
            <a:pPr algn="l">
              <a:spcBef>
                <a:spcPts val="5900"/>
              </a:spcBef>
              <a:defRPr sz="4600" b="0">
                <a:solidFill>
                  <a:srgbClr val="151338">
                    <a:alpha val="70000"/>
                  </a:srgbClr>
                </a:solidFill>
                <a:latin typeface="Calibre Light"/>
                <a:ea typeface="Calibre Light"/>
                <a:cs typeface="Calibre Light"/>
                <a:sym typeface="Calibre Light"/>
              </a:defRPr>
            </a:pPr>
            <a:r>
              <a:rPr lang="en-US" dirty="0"/>
              <a:t>If that's what you think how bout the other way around? How can you evaluate content without design? No typography, no colors, no layout, no styles, </a:t>
            </a:r>
            <a:r>
              <a:rPr lang="en-US" dirty="0">
                <a:latin typeface="Calibre Medium"/>
                <a:ea typeface="Calibre Medium"/>
                <a:cs typeface="Calibre Medium"/>
                <a:sym typeface="Calibre Medium"/>
              </a:rPr>
              <a:t>all those things that convey the important signals that go beyond the mere textual,</a:t>
            </a:r>
            <a:r>
              <a:rPr lang="en-US" dirty="0"/>
              <a:t> hierarchies of information, weight, emphasis, oblique stresses, priorities, all those subtle cues that also have visual and emotional appeal to the reader. Rigid proponents of content strategy.</a:t>
            </a:r>
          </a:p>
          <a:p>
            <a:pPr algn="l">
              <a:spcBef>
                <a:spcPts val="5900"/>
              </a:spcBef>
              <a:defRPr sz="4600" b="0">
                <a:solidFill>
                  <a:srgbClr val="151338">
                    <a:alpha val="70000"/>
                  </a:srgbClr>
                </a:solidFill>
                <a:latin typeface="Calibre Light"/>
                <a:ea typeface="Calibre Light"/>
                <a:cs typeface="Calibre Light"/>
                <a:sym typeface="Calibre Light"/>
              </a:defRPr>
            </a:pPr>
            <a:r>
              <a:rPr lang="en-US" dirty="0"/>
              <a:t>Or else, an alternative route: set checkpoints, networks, processes, junctions between content and layout. Depending on the state of affairs it may be fine.</a:t>
            </a:r>
          </a:p>
        </p:txBody>
      </p:sp>
    </p:spTree>
    <p:extLst>
      <p:ext uri="{BB962C8B-B14F-4D97-AF65-F5344CB8AC3E}">
        <p14:creationId xmlns:p14="http://schemas.microsoft.com/office/powerpoint/2010/main" val="195205043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Left Subtlitles Text">
    <p:bg>
      <p:bgPr>
        <a:solidFill>
          <a:srgbClr val="ECEBEE"/>
        </a:solidFill>
        <a:effectLst/>
      </p:bgPr>
    </p:bg>
    <p:spTree>
      <p:nvGrpSpPr>
        <p:cNvPr id="1" name=""/>
        <p:cNvGrpSpPr/>
        <p:nvPr/>
      </p:nvGrpSpPr>
      <p:grpSpPr>
        <a:xfrm>
          <a:off x="0" y="0"/>
          <a:ext cx="0" cy="0"/>
          <a:chOff x="0" y="0"/>
          <a:chExt cx="0" cy="0"/>
        </a:xfrm>
      </p:grpSpPr>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4" name="Image" descr="Image">
            <a:extLst>
              <a:ext uri="{FF2B5EF4-FFF2-40B4-BE49-F238E27FC236}">
                <a16:creationId xmlns:a16="http://schemas.microsoft.com/office/drawing/2014/main" id="{4360952A-61A6-D64C-93BD-DE6A05955DC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00" y="738554"/>
            <a:ext cx="1524000" cy="225403"/>
          </a:xfrm>
          <a:prstGeom prst="rect">
            <a:avLst/>
          </a:prstGeom>
          <a:ln w="12700">
            <a:miter lim="400000"/>
          </a:ln>
        </p:spPr>
      </p:pic>
      <p:pic>
        <p:nvPicPr>
          <p:cNvPr id="5" name="Image" descr="Image">
            <a:extLst>
              <a:ext uri="{FF2B5EF4-FFF2-40B4-BE49-F238E27FC236}">
                <a16:creationId xmlns:a16="http://schemas.microsoft.com/office/drawing/2014/main" id="{5491DB46-500B-124C-87DA-50772B8376E4}"/>
              </a:ext>
            </a:extLst>
          </p:cNvPr>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3130" y="12431186"/>
            <a:ext cx="24377741" cy="1278137"/>
          </a:xfrm>
          <a:prstGeom prst="rect">
            <a:avLst/>
          </a:prstGeom>
          <a:ln w="12700" cap="flat">
            <a:noFill/>
            <a:miter lim="400000"/>
          </a:ln>
          <a:effectLst/>
        </p:spPr>
      </p:pic>
      <p:pic>
        <p:nvPicPr>
          <p:cNvPr id="6" name="Image" descr="Image">
            <a:extLst>
              <a:ext uri="{FF2B5EF4-FFF2-40B4-BE49-F238E27FC236}">
                <a16:creationId xmlns:a16="http://schemas.microsoft.com/office/drawing/2014/main" id="{474988DC-C697-2941-B4D5-D2E3A750216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61999" y="12786480"/>
            <a:ext cx="817794" cy="545197"/>
          </a:xfrm>
          <a:prstGeom prst="rect">
            <a:avLst/>
          </a:prstGeom>
          <a:ln w="12700" cap="flat">
            <a:noFill/>
            <a:miter lim="400000"/>
          </a:ln>
          <a:effectLst/>
        </p:spPr>
      </p:pic>
      <p:sp>
        <p:nvSpPr>
          <p:cNvPr id="7" name="This project has received funding from the European Union’s Horizon 2020 research and innovation programme under grant agreement No 824478.">
            <a:extLst>
              <a:ext uri="{FF2B5EF4-FFF2-40B4-BE49-F238E27FC236}">
                <a16:creationId xmlns:a16="http://schemas.microsoft.com/office/drawing/2014/main" id="{25CC1D8D-1C03-7F47-A630-455DBD8CF8B3}"/>
              </a:ext>
            </a:extLst>
          </p:cNvPr>
          <p:cNvSpPr txBox="1"/>
          <p:nvPr userDrawn="1"/>
        </p:nvSpPr>
        <p:spPr>
          <a:xfrm>
            <a:off x="1807421" y="12728046"/>
            <a:ext cx="8885167" cy="74160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rmAutofit/>
          </a:bodyPr>
          <a:lstStyle>
            <a:lvl1pPr algn="l" defTabSz="643584">
              <a:defRPr sz="2000" b="0" i="1">
                <a:solidFill>
                  <a:srgbClr val="FFFFFF"/>
                </a:solidFill>
                <a:latin typeface="Calibre Light"/>
                <a:ea typeface="Calibre Light"/>
                <a:cs typeface="Calibre Light"/>
                <a:sym typeface="Calibre Light"/>
              </a:defRPr>
            </a:lvl1pPr>
          </a:lstStyle>
          <a:p>
            <a:r>
              <a:rPr lang="en-GB" dirty="0"/>
              <a:t>This project has received funding from the European Union’s Horizon 2020 research and innovation programme under grant agreement No 824478.</a:t>
            </a:r>
          </a:p>
        </p:txBody>
      </p:sp>
      <p:sp>
        <p:nvSpPr>
          <p:cNvPr id="8" name="Title placeholder here.">
            <a:extLst>
              <a:ext uri="{FF2B5EF4-FFF2-40B4-BE49-F238E27FC236}">
                <a16:creationId xmlns:a16="http://schemas.microsoft.com/office/drawing/2014/main" id="{EC7106D4-02AA-A744-B773-B7A9ED475F76}"/>
              </a:ext>
            </a:extLst>
          </p:cNvPr>
          <p:cNvSpPr txBox="1">
            <a:spLocks noGrp="1"/>
          </p:cNvSpPr>
          <p:nvPr>
            <p:ph type="title" hasCustomPrompt="1"/>
          </p:nvPr>
        </p:nvSpPr>
        <p:spPr>
          <a:xfrm>
            <a:off x="762000" y="5130098"/>
            <a:ext cx="10663200" cy="2513696"/>
          </a:xfrm>
          <a:prstGeom prst="rect">
            <a:avLst/>
          </a:prstGeom>
        </p:spPr>
        <p:txBody>
          <a:bodyPr tIns="144000" anchor="t" anchorCtr="0">
            <a:normAutofit/>
          </a:bodyPr>
          <a:lstStyle>
            <a:lvl1pPr algn="l">
              <a:lnSpc>
                <a:spcPct val="100000"/>
              </a:lnSpc>
              <a:defRPr sz="7500">
                <a:solidFill>
                  <a:srgbClr val="00091D"/>
                </a:solidFill>
                <a:latin typeface="+mj-lt"/>
              </a:defRPr>
            </a:lvl1pPr>
          </a:lstStyle>
          <a:p>
            <a:r>
              <a:rPr lang="en-US" dirty="0"/>
              <a:t>Title placeholder here, let’s see how it works bigger.</a:t>
            </a:r>
            <a:endParaRPr dirty="0"/>
          </a:p>
        </p:txBody>
      </p:sp>
      <p:sp>
        <p:nvSpPr>
          <p:cNvPr id="9" name="Text Placeholder 31">
            <a:extLst>
              <a:ext uri="{FF2B5EF4-FFF2-40B4-BE49-F238E27FC236}">
                <a16:creationId xmlns:a16="http://schemas.microsoft.com/office/drawing/2014/main" id="{8E3032A6-E7FD-B747-84CD-A02D22E8B50D}"/>
              </a:ext>
            </a:extLst>
          </p:cNvPr>
          <p:cNvSpPr>
            <a:spLocks noGrp="1"/>
          </p:cNvSpPr>
          <p:nvPr>
            <p:ph type="body" sz="quarter" idx="17" hasCustomPrompt="1"/>
          </p:nvPr>
        </p:nvSpPr>
        <p:spPr>
          <a:xfrm>
            <a:off x="16787445" y="12785725"/>
            <a:ext cx="4011533" cy="545952"/>
          </a:xfrm>
        </p:spPr>
        <p:txBody>
          <a:bodyPr anchor="t" anchorCtr="0">
            <a:normAutofit/>
          </a:bodyPr>
          <a:lstStyle>
            <a:lvl1pPr marL="0" indent="0" algn="r">
              <a:buNone/>
              <a:defRPr sz="2600" i="1">
                <a:solidFill>
                  <a:schemeClr val="bg1"/>
                </a:solidFill>
              </a:defRPr>
            </a:lvl1pPr>
          </a:lstStyle>
          <a:p>
            <a:r>
              <a:rPr lang="en-US" dirty="0" err="1"/>
              <a:t>Location_Date</a:t>
            </a:r>
            <a:endParaRPr lang="en-US" dirty="0"/>
          </a:p>
        </p:txBody>
      </p:sp>
      <p:sp>
        <p:nvSpPr>
          <p:cNvPr id="10" name="Text Placeholder 31">
            <a:extLst>
              <a:ext uri="{FF2B5EF4-FFF2-40B4-BE49-F238E27FC236}">
                <a16:creationId xmlns:a16="http://schemas.microsoft.com/office/drawing/2014/main" id="{0BE4C6E2-6CC5-674B-B991-22400A01C998}"/>
              </a:ext>
            </a:extLst>
          </p:cNvPr>
          <p:cNvSpPr>
            <a:spLocks noGrp="1"/>
          </p:cNvSpPr>
          <p:nvPr>
            <p:ph type="body" sz="quarter" idx="18" hasCustomPrompt="1"/>
          </p:nvPr>
        </p:nvSpPr>
        <p:spPr>
          <a:xfrm>
            <a:off x="20825105" y="12785725"/>
            <a:ext cx="2684587" cy="545952"/>
          </a:xfrm>
        </p:spPr>
        <p:txBody>
          <a:bodyPr anchor="t" anchorCtr="0">
            <a:normAutofit/>
          </a:bodyPr>
          <a:lstStyle>
            <a:lvl1pPr marL="0" indent="0" algn="l">
              <a:buNone/>
              <a:defRPr sz="2600" i="1">
                <a:solidFill>
                  <a:schemeClr val="bg1"/>
                </a:solidFill>
                <a:latin typeface="+mj-lt"/>
              </a:defRPr>
            </a:lvl1pPr>
          </a:lstStyle>
          <a:p>
            <a:r>
              <a:rPr lang="en-US" dirty="0"/>
              <a:t>// Name of meeting</a:t>
            </a:r>
          </a:p>
        </p:txBody>
      </p:sp>
      <p:pic>
        <p:nvPicPr>
          <p:cNvPr id="11" name="Image" descr="Image">
            <a:extLst>
              <a:ext uri="{FF2B5EF4-FFF2-40B4-BE49-F238E27FC236}">
                <a16:creationId xmlns:a16="http://schemas.microsoft.com/office/drawing/2014/main" id="{6A687260-65BE-5D49-8A3C-C272DCF0B74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2989561" y="535976"/>
            <a:ext cx="638104" cy="627495"/>
          </a:xfrm>
          <a:prstGeom prst="rect">
            <a:avLst/>
          </a:prstGeom>
          <a:ln w="12700">
            <a:miter lim="400000"/>
          </a:ln>
        </p:spPr>
      </p:pic>
      <p:sp>
        <p:nvSpPr>
          <p:cNvPr id="26" name="Lorem ipsum dolor sit amet, mea ad eros partem labore, cu sit elaboraret dissentias. Ea diam augue delectus eam. Mel vide appetere mediocrem in. Per copiosae ullamcorper ea. Quodsi aliquip electram in per, elit aliquam convenire ut est. Tollit tritani definitionem per ad.…">
            <a:extLst>
              <a:ext uri="{FF2B5EF4-FFF2-40B4-BE49-F238E27FC236}">
                <a16:creationId xmlns:a16="http://schemas.microsoft.com/office/drawing/2014/main" id="{699AD1D6-B83D-FC4A-84E4-A04FF278C985}"/>
              </a:ext>
            </a:extLst>
          </p:cNvPr>
          <p:cNvSpPr txBox="1">
            <a:spLocks noGrp="1"/>
          </p:cNvSpPr>
          <p:nvPr>
            <p:ph type="body" sz="quarter" idx="1" hasCustomPrompt="1"/>
          </p:nvPr>
        </p:nvSpPr>
        <p:spPr>
          <a:xfrm>
            <a:off x="12964465" y="2681884"/>
            <a:ext cx="10663200" cy="1278137"/>
          </a:xfrm>
          <a:prstGeom prst="rect">
            <a:avLst/>
          </a:prstGeom>
        </p:spPr>
        <p:txBody>
          <a:bodyPr anchor="t" anchorCtr="0">
            <a:noAutofit/>
          </a:bodyPr>
          <a:lstStyle>
            <a:lvl1pPr marL="0" indent="0">
              <a:buNone/>
              <a:defRPr sz="3600"/>
            </a:lvl1pPr>
          </a:lstStyle>
          <a:p>
            <a:r>
              <a:rPr lang="en-US" dirty="0"/>
              <a:t>There's lot of hate out there for a text that amounts to little more than garbled words.</a:t>
            </a:r>
          </a:p>
        </p:txBody>
      </p:sp>
      <p:sp>
        <p:nvSpPr>
          <p:cNvPr id="27" name="Lorem ipsum dolor sit amet, mea ad eros partem labore, cu sit elaboraret dissentias. Ea diam augue delectus eam. Mel vide appetere mediocrem in. Per copiosae ullamcorper ea. Quodsi aliquip electram in per, elit aliquam convenire ut est. Tollit tritani definitionem per ad.…">
            <a:extLst>
              <a:ext uri="{FF2B5EF4-FFF2-40B4-BE49-F238E27FC236}">
                <a16:creationId xmlns:a16="http://schemas.microsoft.com/office/drawing/2014/main" id="{657E7CB1-5E83-FF4F-85BC-830E15064CB1}"/>
              </a:ext>
            </a:extLst>
          </p:cNvPr>
          <p:cNvSpPr txBox="1">
            <a:spLocks noGrp="1"/>
          </p:cNvSpPr>
          <p:nvPr>
            <p:ph type="body" sz="quarter" idx="19" hasCustomPrompt="1"/>
          </p:nvPr>
        </p:nvSpPr>
        <p:spPr>
          <a:xfrm>
            <a:off x="12964465" y="5037156"/>
            <a:ext cx="10663200" cy="1278137"/>
          </a:xfrm>
          <a:prstGeom prst="rect">
            <a:avLst/>
          </a:prstGeom>
        </p:spPr>
        <p:txBody>
          <a:bodyPr anchor="t" anchorCtr="0">
            <a:noAutofit/>
          </a:bodyPr>
          <a:lstStyle>
            <a:lvl1pPr marL="0" indent="0">
              <a:buNone/>
              <a:defRPr sz="3600"/>
            </a:lvl1pPr>
          </a:lstStyle>
          <a:p>
            <a:r>
              <a:rPr lang="en-US" dirty="0"/>
              <a:t>There's lot of hate out there for a text that amounts to little more than garbled words.</a:t>
            </a:r>
          </a:p>
        </p:txBody>
      </p:sp>
      <p:sp>
        <p:nvSpPr>
          <p:cNvPr id="28" name="Lorem ipsum dolor sit amet, mea ad eros partem labore, cu sit elaboraret dissentias. Ea diam augue delectus eam. Mel vide appetere mediocrem in. Per copiosae ullamcorper ea. Quodsi aliquip electram in per, elit aliquam convenire ut est. Tollit tritani definitionem per ad.…">
            <a:extLst>
              <a:ext uri="{FF2B5EF4-FFF2-40B4-BE49-F238E27FC236}">
                <a16:creationId xmlns:a16="http://schemas.microsoft.com/office/drawing/2014/main" id="{99E214A4-A982-4E44-9DF9-8B26641858E1}"/>
              </a:ext>
            </a:extLst>
          </p:cNvPr>
          <p:cNvSpPr txBox="1">
            <a:spLocks noGrp="1"/>
          </p:cNvSpPr>
          <p:nvPr>
            <p:ph type="body" sz="quarter" idx="20" hasCustomPrompt="1"/>
          </p:nvPr>
        </p:nvSpPr>
        <p:spPr>
          <a:xfrm>
            <a:off x="12964465" y="7447846"/>
            <a:ext cx="10663200" cy="1278137"/>
          </a:xfrm>
          <a:prstGeom prst="rect">
            <a:avLst/>
          </a:prstGeom>
        </p:spPr>
        <p:txBody>
          <a:bodyPr anchor="t" anchorCtr="0">
            <a:noAutofit/>
          </a:bodyPr>
          <a:lstStyle>
            <a:lvl1pPr marL="0" indent="0">
              <a:buNone/>
              <a:defRPr sz="3600"/>
            </a:lvl1pPr>
          </a:lstStyle>
          <a:p>
            <a:r>
              <a:rPr lang="en-US" dirty="0"/>
              <a:t>There's lot of hate out there for a text that amounts to little more than garbled words.</a:t>
            </a:r>
          </a:p>
        </p:txBody>
      </p:sp>
      <p:sp>
        <p:nvSpPr>
          <p:cNvPr id="29" name="Lorem ipsum dolor sit amet, mea ad eros partem labore, cu sit elaboraret dissentias. Ea diam augue delectus eam. Mel vide appetere mediocrem in. Per copiosae ullamcorper ea. Quodsi aliquip electram in per, elit aliquam convenire ut est. Tollit tritani definitionem per ad.…">
            <a:extLst>
              <a:ext uri="{FF2B5EF4-FFF2-40B4-BE49-F238E27FC236}">
                <a16:creationId xmlns:a16="http://schemas.microsoft.com/office/drawing/2014/main" id="{14481E12-E8A4-1B48-B95A-7757B46E4E6D}"/>
              </a:ext>
            </a:extLst>
          </p:cNvPr>
          <p:cNvSpPr txBox="1">
            <a:spLocks noGrp="1"/>
          </p:cNvSpPr>
          <p:nvPr>
            <p:ph type="body" sz="quarter" idx="21" hasCustomPrompt="1"/>
          </p:nvPr>
        </p:nvSpPr>
        <p:spPr>
          <a:xfrm>
            <a:off x="12964465" y="9886246"/>
            <a:ext cx="10663200" cy="1278137"/>
          </a:xfrm>
          <a:prstGeom prst="rect">
            <a:avLst/>
          </a:prstGeom>
        </p:spPr>
        <p:txBody>
          <a:bodyPr anchor="t" anchorCtr="0">
            <a:noAutofit/>
          </a:bodyPr>
          <a:lstStyle>
            <a:lvl1pPr marL="0" indent="0">
              <a:buNone/>
              <a:defRPr sz="3600"/>
            </a:lvl1pPr>
          </a:lstStyle>
          <a:p>
            <a:r>
              <a:rPr lang="en-US" dirty="0"/>
              <a:t>There's lot of hate out there for a text that amounts to little more than garbled words.</a:t>
            </a:r>
          </a:p>
        </p:txBody>
      </p:sp>
      <p:sp>
        <p:nvSpPr>
          <p:cNvPr id="30" name="Lorem ipsum dolor sit amet, mea ad eros partem labore, cu sit elaboraret dissentias. Ea diam augue delectus eam. Mel vide appetere mediocrem in. Per copiosae ullamcorper ea. Quodsi aliquip electram in per, elit aliquam convenire ut est. Tollit tritani definitionem per ad.…">
            <a:extLst>
              <a:ext uri="{FF2B5EF4-FFF2-40B4-BE49-F238E27FC236}">
                <a16:creationId xmlns:a16="http://schemas.microsoft.com/office/drawing/2014/main" id="{EE3844CC-C6A5-B449-86A9-B8E2E23D237F}"/>
              </a:ext>
            </a:extLst>
          </p:cNvPr>
          <p:cNvSpPr txBox="1">
            <a:spLocks noGrp="1"/>
          </p:cNvSpPr>
          <p:nvPr>
            <p:ph type="body" sz="quarter" idx="22" hasCustomPrompt="1"/>
          </p:nvPr>
        </p:nvSpPr>
        <p:spPr>
          <a:xfrm>
            <a:off x="12964465" y="9153180"/>
            <a:ext cx="10663200" cy="733066"/>
          </a:xfrm>
          <a:prstGeom prst="rect">
            <a:avLst/>
          </a:prstGeom>
        </p:spPr>
        <p:txBody>
          <a:bodyPr anchor="ctr" anchorCtr="0">
            <a:noAutofit/>
          </a:bodyPr>
          <a:lstStyle>
            <a:lvl1pPr marL="0" indent="0">
              <a:buNone/>
              <a:defRPr sz="3200" b="1" i="0">
                <a:solidFill>
                  <a:srgbClr val="38538C"/>
                </a:solidFill>
                <a:latin typeface="Calibre" panose="020B0503030202060203" pitchFamily="34" charset="77"/>
              </a:defRPr>
            </a:lvl1pPr>
          </a:lstStyle>
          <a:p>
            <a:r>
              <a:rPr lang="en-US" dirty="0"/>
              <a:t>Target One</a:t>
            </a:r>
          </a:p>
        </p:txBody>
      </p:sp>
      <p:sp>
        <p:nvSpPr>
          <p:cNvPr id="31" name="Lorem ipsum dolor sit amet, mea ad eros partem labore, cu sit elaboraret dissentias. Ea diam augue delectus eam. Mel vide appetere mediocrem in. Per copiosae ullamcorper ea. Quodsi aliquip electram in per, elit aliquam convenire ut est. Tollit tritani definitionem per ad.…">
            <a:extLst>
              <a:ext uri="{FF2B5EF4-FFF2-40B4-BE49-F238E27FC236}">
                <a16:creationId xmlns:a16="http://schemas.microsoft.com/office/drawing/2014/main" id="{81EB37BB-E021-A14F-9B37-1D5B815CA7A5}"/>
              </a:ext>
            </a:extLst>
          </p:cNvPr>
          <p:cNvSpPr txBox="1">
            <a:spLocks noGrp="1"/>
          </p:cNvSpPr>
          <p:nvPr>
            <p:ph type="body" sz="quarter" idx="23" hasCustomPrompt="1"/>
          </p:nvPr>
        </p:nvSpPr>
        <p:spPr>
          <a:xfrm>
            <a:off x="12964465" y="6714780"/>
            <a:ext cx="10663200" cy="733066"/>
          </a:xfrm>
          <a:prstGeom prst="rect">
            <a:avLst/>
          </a:prstGeom>
        </p:spPr>
        <p:txBody>
          <a:bodyPr anchor="ctr" anchorCtr="0">
            <a:noAutofit/>
          </a:bodyPr>
          <a:lstStyle>
            <a:lvl1pPr marL="0" indent="0">
              <a:buNone/>
              <a:defRPr sz="3200" b="1" i="0">
                <a:solidFill>
                  <a:srgbClr val="38538C"/>
                </a:solidFill>
                <a:latin typeface="Calibre" panose="020B0503030202060203" pitchFamily="34" charset="77"/>
              </a:defRPr>
            </a:lvl1pPr>
          </a:lstStyle>
          <a:p>
            <a:r>
              <a:rPr lang="en-US" dirty="0"/>
              <a:t>Target One</a:t>
            </a:r>
          </a:p>
        </p:txBody>
      </p:sp>
      <p:sp>
        <p:nvSpPr>
          <p:cNvPr id="32" name="Lorem ipsum dolor sit amet, mea ad eros partem labore, cu sit elaboraret dissentias. Ea diam augue delectus eam. Mel vide appetere mediocrem in. Per copiosae ullamcorper ea. Quodsi aliquip electram in per, elit aliquam convenire ut est. Tollit tritani definitionem per ad.…">
            <a:extLst>
              <a:ext uri="{FF2B5EF4-FFF2-40B4-BE49-F238E27FC236}">
                <a16:creationId xmlns:a16="http://schemas.microsoft.com/office/drawing/2014/main" id="{9CE44F57-364C-5E49-8847-128C22A4A234}"/>
              </a:ext>
            </a:extLst>
          </p:cNvPr>
          <p:cNvSpPr txBox="1">
            <a:spLocks noGrp="1"/>
          </p:cNvSpPr>
          <p:nvPr>
            <p:ph type="body" sz="quarter" idx="24" hasCustomPrompt="1"/>
          </p:nvPr>
        </p:nvSpPr>
        <p:spPr>
          <a:xfrm>
            <a:off x="12964465" y="4387216"/>
            <a:ext cx="10663200" cy="733066"/>
          </a:xfrm>
          <a:prstGeom prst="rect">
            <a:avLst/>
          </a:prstGeom>
        </p:spPr>
        <p:txBody>
          <a:bodyPr anchor="ctr" anchorCtr="0">
            <a:noAutofit/>
          </a:bodyPr>
          <a:lstStyle>
            <a:lvl1pPr marL="0" indent="0">
              <a:buNone/>
              <a:defRPr sz="3200" b="1" i="0">
                <a:solidFill>
                  <a:srgbClr val="38538C"/>
                </a:solidFill>
                <a:latin typeface="Calibre" panose="020B0503030202060203" pitchFamily="34" charset="77"/>
              </a:defRPr>
            </a:lvl1pPr>
          </a:lstStyle>
          <a:p>
            <a:r>
              <a:rPr lang="en-US" dirty="0"/>
              <a:t>Target One</a:t>
            </a:r>
          </a:p>
        </p:txBody>
      </p:sp>
      <p:sp>
        <p:nvSpPr>
          <p:cNvPr id="33" name="Lorem ipsum dolor sit amet, mea ad eros partem labore, cu sit elaboraret dissentias. Ea diam augue delectus eam. Mel vide appetere mediocrem in. Per copiosae ullamcorper ea. Quodsi aliquip electram in per, elit aliquam convenire ut est. Tollit tritani definitionem per ad.…">
            <a:extLst>
              <a:ext uri="{FF2B5EF4-FFF2-40B4-BE49-F238E27FC236}">
                <a16:creationId xmlns:a16="http://schemas.microsoft.com/office/drawing/2014/main" id="{E64CD92C-5661-704E-AC66-1D93C8054C95}"/>
              </a:ext>
            </a:extLst>
          </p:cNvPr>
          <p:cNvSpPr txBox="1">
            <a:spLocks noGrp="1"/>
          </p:cNvSpPr>
          <p:nvPr>
            <p:ph type="body" sz="quarter" idx="25" hasCustomPrompt="1"/>
          </p:nvPr>
        </p:nvSpPr>
        <p:spPr>
          <a:xfrm>
            <a:off x="12964465" y="1893398"/>
            <a:ext cx="10663200" cy="733066"/>
          </a:xfrm>
          <a:prstGeom prst="rect">
            <a:avLst/>
          </a:prstGeom>
        </p:spPr>
        <p:txBody>
          <a:bodyPr anchor="ctr" anchorCtr="0">
            <a:noAutofit/>
          </a:bodyPr>
          <a:lstStyle>
            <a:lvl1pPr marL="0" indent="0">
              <a:buNone/>
              <a:defRPr sz="3200" b="1" i="0">
                <a:solidFill>
                  <a:srgbClr val="38538C"/>
                </a:solidFill>
                <a:latin typeface="Calibre" panose="020B0503030202060203" pitchFamily="34" charset="77"/>
              </a:defRPr>
            </a:lvl1pPr>
          </a:lstStyle>
          <a:p>
            <a:r>
              <a:rPr lang="en-US" dirty="0"/>
              <a:t>Target One</a:t>
            </a:r>
          </a:p>
        </p:txBody>
      </p:sp>
    </p:spTree>
    <p:extLst>
      <p:ext uri="{BB962C8B-B14F-4D97-AF65-F5344CB8AC3E}">
        <p14:creationId xmlns:p14="http://schemas.microsoft.com/office/powerpoint/2010/main" val="273722010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Left Subtlitles Text_Watermark">
    <p:bg>
      <p:bgPr>
        <a:solidFill>
          <a:srgbClr val="ECEBEE"/>
        </a:solidFill>
        <a:effectLst/>
      </p:bgPr>
    </p:bg>
    <p:spTree>
      <p:nvGrpSpPr>
        <p:cNvPr id="1" name=""/>
        <p:cNvGrpSpPr/>
        <p:nvPr/>
      </p:nvGrpSpPr>
      <p:grpSpPr>
        <a:xfrm>
          <a:off x="0" y="0"/>
          <a:ext cx="0" cy="0"/>
          <a:chOff x="0" y="0"/>
          <a:chExt cx="0" cy="0"/>
        </a:xfrm>
      </p:grpSpPr>
      <p:pic>
        <p:nvPicPr>
          <p:cNvPr id="22" name="Image" descr="Image">
            <a:extLst>
              <a:ext uri="{FF2B5EF4-FFF2-40B4-BE49-F238E27FC236}">
                <a16:creationId xmlns:a16="http://schemas.microsoft.com/office/drawing/2014/main" id="{4DAA2F2C-F745-FD45-81A0-3CF21D16815E}"/>
              </a:ext>
            </a:extLst>
          </p:cNvPr>
          <p:cNvPicPr>
            <a:picLocks noChangeAspect="1"/>
          </p:cNvPicPr>
          <p:nvPr userDrawn="1"/>
        </p:nvPicPr>
        <p:blipFill>
          <a:blip r:embed="rId2" cstate="email">
            <a:alphaModFix amt="10000"/>
            <a:extLst>
              <a:ext uri="{28A0092B-C50C-407E-A947-70E740481C1C}">
                <a14:useLocalDpi xmlns:a14="http://schemas.microsoft.com/office/drawing/2010/main"/>
              </a:ext>
            </a:extLst>
          </a:blip>
          <a:stretch>
            <a:fillRect/>
          </a:stretch>
        </p:blipFill>
        <p:spPr>
          <a:xfrm>
            <a:off x="667807" y="2132010"/>
            <a:ext cx="9611787" cy="9451980"/>
          </a:xfrm>
          <a:prstGeom prst="rect">
            <a:avLst/>
          </a:prstGeom>
          <a:ln w="12700">
            <a:miter lim="400000"/>
          </a:ln>
        </p:spPr>
      </p:pic>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4" name="Image" descr="Image">
            <a:extLst>
              <a:ext uri="{FF2B5EF4-FFF2-40B4-BE49-F238E27FC236}">
                <a16:creationId xmlns:a16="http://schemas.microsoft.com/office/drawing/2014/main" id="{4360952A-61A6-D64C-93BD-DE6A05955DC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2000" y="738554"/>
            <a:ext cx="1524000" cy="225403"/>
          </a:xfrm>
          <a:prstGeom prst="rect">
            <a:avLst/>
          </a:prstGeom>
          <a:ln w="12700">
            <a:miter lim="400000"/>
          </a:ln>
        </p:spPr>
      </p:pic>
      <p:pic>
        <p:nvPicPr>
          <p:cNvPr id="5" name="Image" descr="Image">
            <a:extLst>
              <a:ext uri="{FF2B5EF4-FFF2-40B4-BE49-F238E27FC236}">
                <a16:creationId xmlns:a16="http://schemas.microsoft.com/office/drawing/2014/main" id="{5491DB46-500B-124C-87DA-50772B8376E4}"/>
              </a:ext>
            </a:extLst>
          </p:cNvPr>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3130" y="12431186"/>
            <a:ext cx="24377741" cy="1278137"/>
          </a:xfrm>
          <a:prstGeom prst="rect">
            <a:avLst/>
          </a:prstGeom>
          <a:ln w="12700" cap="flat">
            <a:noFill/>
            <a:miter lim="400000"/>
          </a:ln>
          <a:effectLst/>
        </p:spPr>
      </p:pic>
      <p:pic>
        <p:nvPicPr>
          <p:cNvPr id="6" name="Image" descr="Image">
            <a:extLst>
              <a:ext uri="{FF2B5EF4-FFF2-40B4-BE49-F238E27FC236}">
                <a16:creationId xmlns:a16="http://schemas.microsoft.com/office/drawing/2014/main" id="{474988DC-C697-2941-B4D5-D2E3A750216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61999" y="12786480"/>
            <a:ext cx="817794" cy="545197"/>
          </a:xfrm>
          <a:prstGeom prst="rect">
            <a:avLst/>
          </a:prstGeom>
          <a:ln w="12700" cap="flat">
            <a:noFill/>
            <a:miter lim="400000"/>
          </a:ln>
          <a:effectLst/>
        </p:spPr>
      </p:pic>
      <p:sp>
        <p:nvSpPr>
          <p:cNvPr id="7" name="This project has received funding from the European Union’s Horizon 2020 research and innovation programme under grant agreement No 824478.">
            <a:extLst>
              <a:ext uri="{FF2B5EF4-FFF2-40B4-BE49-F238E27FC236}">
                <a16:creationId xmlns:a16="http://schemas.microsoft.com/office/drawing/2014/main" id="{25CC1D8D-1C03-7F47-A630-455DBD8CF8B3}"/>
              </a:ext>
            </a:extLst>
          </p:cNvPr>
          <p:cNvSpPr txBox="1"/>
          <p:nvPr userDrawn="1"/>
        </p:nvSpPr>
        <p:spPr>
          <a:xfrm>
            <a:off x="1807421" y="12728046"/>
            <a:ext cx="8885167" cy="74160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rmAutofit/>
          </a:bodyPr>
          <a:lstStyle>
            <a:lvl1pPr algn="l" defTabSz="643584">
              <a:defRPr sz="2000" b="0" i="1">
                <a:solidFill>
                  <a:srgbClr val="FFFFFF"/>
                </a:solidFill>
                <a:latin typeface="Calibre Light"/>
                <a:ea typeface="Calibre Light"/>
                <a:cs typeface="Calibre Light"/>
                <a:sym typeface="Calibre Light"/>
              </a:defRPr>
            </a:lvl1pPr>
          </a:lstStyle>
          <a:p>
            <a:r>
              <a:rPr lang="en-GB" dirty="0"/>
              <a:t>This project has received funding from the European Union’s Horizon 2020 research and innovation programme under grant agreement No 824478.</a:t>
            </a:r>
          </a:p>
        </p:txBody>
      </p:sp>
      <p:sp>
        <p:nvSpPr>
          <p:cNvPr id="8" name="Title placeholder here.">
            <a:extLst>
              <a:ext uri="{FF2B5EF4-FFF2-40B4-BE49-F238E27FC236}">
                <a16:creationId xmlns:a16="http://schemas.microsoft.com/office/drawing/2014/main" id="{EC7106D4-02AA-A744-B773-B7A9ED475F76}"/>
              </a:ext>
            </a:extLst>
          </p:cNvPr>
          <p:cNvSpPr txBox="1">
            <a:spLocks noGrp="1"/>
          </p:cNvSpPr>
          <p:nvPr>
            <p:ph type="title" hasCustomPrompt="1"/>
          </p:nvPr>
        </p:nvSpPr>
        <p:spPr>
          <a:xfrm>
            <a:off x="762000" y="5130098"/>
            <a:ext cx="10663200" cy="2513696"/>
          </a:xfrm>
          <a:prstGeom prst="rect">
            <a:avLst/>
          </a:prstGeom>
        </p:spPr>
        <p:txBody>
          <a:bodyPr tIns="144000" anchor="t" anchorCtr="0">
            <a:normAutofit/>
          </a:bodyPr>
          <a:lstStyle>
            <a:lvl1pPr algn="l">
              <a:lnSpc>
                <a:spcPct val="100000"/>
              </a:lnSpc>
              <a:defRPr sz="7500">
                <a:solidFill>
                  <a:srgbClr val="00091D"/>
                </a:solidFill>
                <a:latin typeface="+mj-lt"/>
              </a:defRPr>
            </a:lvl1pPr>
          </a:lstStyle>
          <a:p>
            <a:r>
              <a:rPr lang="en-US" dirty="0"/>
              <a:t>Title placeholder here, let’s see how it works bigger.</a:t>
            </a:r>
            <a:endParaRPr dirty="0"/>
          </a:p>
        </p:txBody>
      </p:sp>
      <p:sp>
        <p:nvSpPr>
          <p:cNvPr id="9" name="Text Placeholder 31">
            <a:extLst>
              <a:ext uri="{FF2B5EF4-FFF2-40B4-BE49-F238E27FC236}">
                <a16:creationId xmlns:a16="http://schemas.microsoft.com/office/drawing/2014/main" id="{8E3032A6-E7FD-B747-84CD-A02D22E8B50D}"/>
              </a:ext>
            </a:extLst>
          </p:cNvPr>
          <p:cNvSpPr>
            <a:spLocks noGrp="1"/>
          </p:cNvSpPr>
          <p:nvPr>
            <p:ph type="body" sz="quarter" idx="17" hasCustomPrompt="1"/>
          </p:nvPr>
        </p:nvSpPr>
        <p:spPr>
          <a:xfrm>
            <a:off x="16787445" y="12785725"/>
            <a:ext cx="4011533" cy="545952"/>
          </a:xfrm>
        </p:spPr>
        <p:txBody>
          <a:bodyPr anchor="t" anchorCtr="0">
            <a:normAutofit/>
          </a:bodyPr>
          <a:lstStyle>
            <a:lvl1pPr marL="0" indent="0" algn="r">
              <a:buNone/>
              <a:defRPr sz="2600" i="1">
                <a:solidFill>
                  <a:schemeClr val="bg1"/>
                </a:solidFill>
              </a:defRPr>
            </a:lvl1pPr>
          </a:lstStyle>
          <a:p>
            <a:r>
              <a:rPr lang="en-US" dirty="0" err="1"/>
              <a:t>Location_Date</a:t>
            </a:r>
            <a:endParaRPr lang="en-US" dirty="0"/>
          </a:p>
        </p:txBody>
      </p:sp>
      <p:sp>
        <p:nvSpPr>
          <p:cNvPr id="10" name="Text Placeholder 31">
            <a:extLst>
              <a:ext uri="{FF2B5EF4-FFF2-40B4-BE49-F238E27FC236}">
                <a16:creationId xmlns:a16="http://schemas.microsoft.com/office/drawing/2014/main" id="{0BE4C6E2-6CC5-674B-B991-22400A01C998}"/>
              </a:ext>
            </a:extLst>
          </p:cNvPr>
          <p:cNvSpPr>
            <a:spLocks noGrp="1"/>
          </p:cNvSpPr>
          <p:nvPr>
            <p:ph type="body" sz="quarter" idx="18" hasCustomPrompt="1"/>
          </p:nvPr>
        </p:nvSpPr>
        <p:spPr>
          <a:xfrm>
            <a:off x="20825105" y="12785725"/>
            <a:ext cx="2684587" cy="545952"/>
          </a:xfrm>
        </p:spPr>
        <p:txBody>
          <a:bodyPr anchor="t" anchorCtr="0">
            <a:normAutofit/>
          </a:bodyPr>
          <a:lstStyle>
            <a:lvl1pPr marL="0" indent="0" algn="l">
              <a:buNone/>
              <a:defRPr sz="2600" i="1">
                <a:solidFill>
                  <a:schemeClr val="bg1"/>
                </a:solidFill>
                <a:latin typeface="+mj-lt"/>
              </a:defRPr>
            </a:lvl1pPr>
          </a:lstStyle>
          <a:p>
            <a:r>
              <a:rPr lang="en-US" dirty="0"/>
              <a:t>// Name of meeting</a:t>
            </a:r>
          </a:p>
        </p:txBody>
      </p:sp>
      <p:pic>
        <p:nvPicPr>
          <p:cNvPr id="11" name="Image" descr="Image">
            <a:extLst>
              <a:ext uri="{FF2B5EF4-FFF2-40B4-BE49-F238E27FC236}">
                <a16:creationId xmlns:a16="http://schemas.microsoft.com/office/drawing/2014/main" id="{6A687260-65BE-5D49-8A3C-C272DCF0B74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2989561" y="535976"/>
            <a:ext cx="638104" cy="627495"/>
          </a:xfrm>
          <a:prstGeom prst="rect">
            <a:avLst/>
          </a:prstGeom>
          <a:ln w="12700">
            <a:miter lim="400000"/>
          </a:ln>
        </p:spPr>
      </p:pic>
      <p:sp>
        <p:nvSpPr>
          <p:cNvPr id="15" name="Lorem ipsum dolor sit amet, mea ad eros partem labore, cu sit elaboraret dissentias. Ea diam augue delectus eam. Mel vide appetere mediocrem in. Per copiosae ullamcorper ea. Quodsi aliquip electram in per, elit aliquam convenire ut est. Tollit tritani definitionem per ad.…">
            <a:extLst>
              <a:ext uri="{FF2B5EF4-FFF2-40B4-BE49-F238E27FC236}">
                <a16:creationId xmlns:a16="http://schemas.microsoft.com/office/drawing/2014/main" id="{97652915-8393-984C-AC74-7D37D7F8B703}"/>
              </a:ext>
            </a:extLst>
          </p:cNvPr>
          <p:cNvSpPr txBox="1">
            <a:spLocks noGrp="1"/>
          </p:cNvSpPr>
          <p:nvPr>
            <p:ph type="body" sz="quarter" idx="1" hasCustomPrompt="1"/>
          </p:nvPr>
        </p:nvSpPr>
        <p:spPr>
          <a:xfrm>
            <a:off x="12964465" y="2681884"/>
            <a:ext cx="10663200" cy="1278137"/>
          </a:xfrm>
          <a:prstGeom prst="rect">
            <a:avLst/>
          </a:prstGeom>
        </p:spPr>
        <p:txBody>
          <a:bodyPr anchor="t" anchorCtr="0">
            <a:noAutofit/>
          </a:bodyPr>
          <a:lstStyle>
            <a:lvl1pPr marL="0" indent="0">
              <a:buNone/>
              <a:defRPr sz="3600"/>
            </a:lvl1pPr>
          </a:lstStyle>
          <a:p>
            <a:r>
              <a:rPr lang="en-US" dirty="0"/>
              <a:t>There's lot of hate out there for a text that amounts to little more than garbled words.</a:t>
            </a:r>
          </a:p>
        </p:txBody>
      </p:sp>
      <p:sp>
        <p:nvSpPr>
          <p:cNvPr id="17" name="Lorem ipsum dolor sit amet, mea ad eros partem labore, cu sit elaboraret dissentias. Ea diam augue delectus eam. Mel vide appetere mediocrem in. Per copiosae ullamcorper ea. Quodsi aliquip electram in per, elit aliquam convenire ut est. Tollit tritani definitionem per ad.…">
            <a:extLst>
              <a:ext uri="{FF2B5EF4-FFF2-40B4-BE49-F238E27FC236}">
                <a16:creationId xmlns:a16="http://schemas.microsoft.com/office/drawing/2014/main" id="{FE5B04B8-CE90-E940-A5AB-EA04C3A7BC4F}"/>
              </a:ext>
            </a:extLst>
          </p:cNvPr>
          <p:cNvSpPr txBox="1">
            <a:spLocks noGrp="1"/>
          </p:cNvSpPr>
          <p:nvPr>
            <p:ph type="body" sz="quarter" idx="19" hasCustomPrompt="1"/>
          </p:nvPr>
        </p:nvSpPr>
        <p:spPr>
          <a:xfrm>
            <a:off x="12964465" y="5037156"/>
            <a:ext cx="10663200" cy="1278137"/>
          </a:xfrm>
          <a:prstGeom prst="rect">
            <a:avLst/>
          </a:prstGeom>
        </p:spPr>
        <p:txBody>
          <a:bodyPr anchor="t" anchorCtr="0">
            <a:noAutofit/>
          </a:bodyPr>
          <a:lstStyle>
            <a:lvl1pPr marL="0" indent="0">
              <a:buNone/>
              <a:defRPr sz="3600"/>
            </a:lvl1pPr>
          </a:lstStyle>
          <a:p>
            <a:r>
              <a:rPr lang="en-US" dirty="0"/>
              <a:t>There's lot of hate out there for a text that amounts to little more than garbled words.</a:t>
            </a:r>
          </a:p>
        </p:txBody>
      </p:sp>
      <p:sp>
        <p:nvSpPr>
          <p:cNvPr id="19" name="Lorem ipsum dolor sit amet, mea ad eros partem labore, cu sit elaboraret dissentias. Ea diam augue delectus eam. Mel vide appetere mediocrem in. Per copiosae ullamcorper ea. Quodsi aliquip electram in per, elit aliquam convenire ut est. Tollit tritani definitionem per ad.…">
            <a:extLst>
              <a:ext uri="{FF2B5EF4-FFF2-40B4-BE49-F238E27FC236}">
                <a16:creationId xmlns:a16="http://schemas.microsoft.com/office/drawing/2014/main" id="{954B28B9-D4B6-D248-AE20-754B803CE216}"/>
              </a:ext>
            </a:extLst>
          </p:cNvPr>
          <p:cNvSpPr txBox="1">
            <a:spLocks noGrp="1"/>
          </p:cNvSpPr>
          <p:nvPr>
            <p:ph type="body" sz="quarter" idx="20" hasCustomPrompt="1"/>
          </p:nvPr>
        </p:nvSpPr>
        <p:spPr>
          <a:xfrm>
            <a:off x="12964465" y="7447846"/>
            <a:ext cx="10663200" cy="1278137"/>
          </a:xfrm>
          <a:prstGeom prst="rect">
            <a:avLst/>
          </a:prstGeom>
        </p:spPr>
        <p:txBody>
          <a:bodyPr anchor="t" anchorCtr="0">
            <a:noAutofit/>
          </a:bodyPr>
          <a:lstStyle>
            <a:lvl1pPr marL="0" indent="0">
              <a:buNone/>
              <a:defRPr sz="3600"/>
            </a:lvl1pPr>
          </a:lstStyle>
          <a:p>
            <a:r>
              <a:rPr lang="en-US" dirty="0"/>
              <a:t>There's lot of hate out there for a text that amounts to little more than garbled words.</a:t>
            </a:r>
          </a:p>
        </p:txBody>
      </p:sp>
      <p:sp>
        <p:nvSpPr>
          <p:cNvPr id="21" name="Lorem ipsum dolor sit amet, mea ad eros partem labore, cu sit elaboraret dissentias. Ea diam augue delectus eam. Mel vide appetere mediocrem in. Per copiosae ullamcorper ea. Quodsi aliquip electram in per, elit aliquam convenire ut est. Tollit tritani definitionem per ad.…">
            <a:extLst>
              <a:ext uri="{FF2B5EF4-FFF2-40B4-BE49-F238E27FC236}">
                <a16:creationId xmlns:a16="http://schemas.microsoft.com/office/drawing/2014/main" id="{58CDBD00-9EE6-5345-A6A4-75E005ED3685}"/>
              </a:ext>
            </a:extLst>
          </p:cNvPr>
          <p:cNvSpPr txBox="1">
            <a:spLocks noGrp="1"/>
          </p:cNvSpPr>
          <p:nvPr>
            <p:ph type="body" sz="quarter" idx="21" hasCustomPrompt="1"/>
          </p:nvPr>
        </p:nvSpPr>
        <p:spPr>
          <a:xfrm>
            <a:off x="12964465" y="9886246"/>
            <a:ext cx="10663200" cy="1278137"/>
          </a:xfrm>
          <a:prstGeom prst="rect">
            <a:avLst/>
          </a:prstGeom>
        </p:spPr>
        <p:txBody>
          <a:bodyPr anchor="t" anchorCtr="0">
            <a:noAutofit/>
          </a:bodyPr>
          <a:lstStyle>
            <a:lvl1pPr marL="0" indent="0">
              <a:buNone/>
              <a:defRPr sz="3600"/>
            </a:lvl1pPr>
          </a:lstStyle>
          <a:p>
            <a:r>
              <a:rPr lang="en-US" dirty="0"/>
              <a:t>There's lot of hate out there for a text that amounts to little more than garbled words.</a:t>
            </a:r>
          </a:p>
        </p:txBody>
      </p:sp>
      <p:sp>
        <p:nvSpPr>
          <p:cNvPr id="24" name="Lorem ipsum dolor sit amet, mea ad eros partem labore, cu sit elaboraret dissentias. Ea diam augue delectus eam. Mel vide appetere mediocrem in. Per copiosae ullamcorper ea. Quodsi aliquip electram in per, elit aliquam convenire ut est. Tollit tritani definitionem per ad.…">
            <a:extLst>
              <a:ext uri="{FF2B5EF4-FFF2-40B4-BE49-F238E27FC236}">
                <a16:creationId xmlns:a16="http://schemas.microsoft.com/office/drawing/2014/main" id="{C7CD7225-BF79-A641-9887-91222303895F}"/>
              </a:ext>
            </a:extLst>
          </p:cNvPr>
          <p:cNvSpPr txBox="1">
            <a:spLocks noGrp="1"/>
          </p:cNvSpPr>
          <p:nvPr>
            <p:ph type="body" sz="quarter" idx="22" hasCustomPrompt="1"/>
          </p:nvPr>
        </p:nvSpPr>
        <p:spPr>
          <a:xfrm>
            <a:off x="12964465" y="9153180"/>
            <a:ext cx="10663200" cy="733066"/>
          </a:xfrm>
          <a:prstGeom prst="rect">
            <a:avLst/>
          </a:prstGeom>
        </p:spPr>
        <p:txBody>
          <a:bodyPr anchor="ctr" anchorCtr="0">
            <a:noAutofit/>
          </a:bodyPr>
          <a:lstStyle>
            <a:lvl1pPr marL="0" indent="0">
              <a:buNone/>
              <a:defRPr sz="3200" b="1" i="0">
                <a:solidFill>
                  <a:srgbClr val="38538C"/>
                </a:solidFill>
                <a:latin typeface="Calibre" panose="020B0503030202060203" pitchFamily="34" charset="77"/>
              </a:defRPr>
            </a:lvl1pPr>
          </a:lstStyle>
          <a:p>
            <a:r>
              <a:rPr lang="en-US" dirty="0"/>
              <a:t>Target One</a:t>
            </a:r>
          </a:p>
        </p:txBody>
      </p:sp>
      <p:sp>
        <p:nvSpPr>
          <p:cNvPr id="26" name="Lorem ipsum dolor sit amet, mea ad eros partem labore, cu sit elaboraret dissentias. Ea diam augue delectus eam. Mel vide appetere mediocrem in. Per copiosae ullamcorper ea. Quodsi aliquip electram in per, elit aliquam convenire ut est. Tollit tritani definitionem per ad.…">
            <a:extLst>
              <a:ext uri="{FF2B5EF4-FFF2-40B4-BE49-F238E27FC236}">
                <a16:creationId xmlns:a16="http://schemas.microsoft.com/office/drawing/2014/main" id="{AB883180-4FFD-A343-98EA-A49823C83526}"/>
              </a:ext>
            </a:extLst>
          </p:cNvPr>
          <p:cNvSpPr txBox="1">
            <a:spLocks noGrp="1"/>
          </p:cNvSpPr>
          <p:nvPr>
            <p:ph type="body" sz="quarter" idx="23" hasCustomPrompt="1"/>
          </p:nvPr>
        </p:nvSpPr>
        <p:spPr>
          <a:xfrm>
            <a:off x="12964465" y="6714780"/>
            <a:ext cx="10663200" cy="733066"/>
          </a:xfrm>
          <a:prstGeom prst="rect">
            <a:avLst/>
          </a:prstGeom>
        </p:spPr>
        <p:txBody>
          <a:bodyPr anchor="ctr" anchorCtr="0">
            <a:noAutofit/>
          </a:bodyPr>
          <a:lstStyle>
            <a:lvl1pPr marL="0" indent="0">
              <a:buNone/>
              <a:defRPr sz="3200" b="1" i="0">
                <a:solidFill>
                  <a:srgbClr val="38538C"/>
                </a:solidFill>
                <a:latin typeface="Calibre" panose="020B0503030202060203" pitchFamily="34" charset="77"/>
              </a:defRPr>
            </a:lvl1pPr>
          </a:lstStyle>
          <a:p>
            <a:r>
              <a:rPr lang="en-US" dirty="0"/>
              <a:t>Target One</a:t>
            </a:r>
          </a:p>
        </p:txBody>
      </p:sp>
      <p:sp>
        <p:nvSpPr>
          <p:cNvPr id="27" name="Lorem ipsum dolor sit amet, mea ad eros partem labore, cu sit elaboraret dissentias. Ea diam augue delectus eam. Mel vide appetere mediocrem in. Per copiosae ullamcorper ea. Quodsi aliquip electram in per, elit aliquam convenire ut est. Tollit tritani definitionem per ad.…">
            <a:extLst>
              <a:ext uri="{FF2B5EF4-FFF2-40B4-BE49-F238E27FC236}">
                <a16:creationId xmlns:a16="http://schemas.microsoft.com/office/drawing/2014/main" id="{6DE4785C-4BB6-804A-BAD8-E056CED2CD24}"/>
              </a:ext>
            </a:extLst>
          </p:cNvPr>
          <p:cNvSpPr txBox="1">
            <a:spLocks noGrp="1"/>
          </p:cNvSpPr>
          <p:nvPr>
            <p:ph type="body" sz="quarter" idx="24" hasCustomPrompt="1"/>
          </p:nvPr>
        </p:nvSpPr>
        <p:spPr>
          <a:xfrm>
            <a:off x="12964465" y="4387216"/>
            <a:ext cx="10663200" cy="733066"/>
          </a:xfrm>
          <a:prstGeom prst="rect">
            <a:avLst/>
          </a:prstGeom>
        </p:spPr>
        <p:txBody>
          <a:bodyPr anchor="ctr" anchorCtr="0">
            <a:noAutofit/>
          </a:bodyPr>
          <a:lstStyle>
            <a:lvl1pPr marL="0" indent="0">
              <a:buNone/>
              <a:defRPr sz="3200" b="1" i="0">
                <a:solidFill>
                  <a:srgbClr val="38538C"/>
                </a:solidFill>
                <a:latin typeface="Calibre" panose="020B0503030202060203" pitchFamily="34" charset="77"/>
              </a:defRPr>
            </a:lvl1pPr>
          </a:lstStyle>
          <a:p>
            <a:r>
              <a:rPr lang="en-US" dirty="0"/>
              <a:t>Target One</a:t>
            </a:r>
          </a:p>
        </p:txBody>
      </p:sp>
      <p:sp>
        <p:nvSpPr>
          <p:cNvPr id="28" name="Lorem ipsum dolor sit amet, mea ad eros partem labore, cu sit elaboraret dissentias. Ea diam augue delectus eam. Mel vide appetere mediocrem in. Per copiosae ullamcorper ea. Quodsi aliquip electram in per, elit aliquam convenire ut est. Tollit tritani definitionem per ad.…">
            <a:extLst>
              <a:ext uri="{FF2B5EF4-FFF2-40B4-BE49-F238E27FC236}">
                <a16:creationId xmlns:a16="http://schemas.microsoft.com/office/drawing/2014/main" id="{D96A6EA5-2EDD-2547-A51B-76B39E48E823}"/>
              </a:ext>
            </a:extLst>
          </p:cNvPr>
          <p:cNvSpPr txBox="1">
            <a:spLocks noGrp="1"/>
          </p:cNvSpPr>
          <p:nvPr>
            <p:ph type="body" sz="quarter" idx="25" hasCustomPrompt="1"/>
          </p:nvPr>
        </p:nvSpPr>
        <p:spPr>
          <a:xfrm>
            <a:off x="12964465" y="1893398"/>
            <a:ext cx="10663200" cy="733066"/>
          </a:xfrm>
          <a:prstGeom prst="rect">
            <a:avLst/>
          </a:prstGeom>
        </p:spPr>
        <p:txBody>
          <a:bodyPr anchor="ctr" anchorCtr="0">
            <a:noAutofit/>
          </a:bodyPr>
          <a:lstStyle>
            <a:lvl1pPr marL="0" indent="0">
              <a:buNone/>
              <a:defRPr sz="3200" b="1" i="0">
                <a:solidFill>
                  <a:srgbClr val="38538C"/>
                </a:solidFill>
                <a:latin typeface="Calibre" panose="020B0503030202060203" pitchFamily="34" charset="77"/>
              </a:defRPr>
            </a:lvl1pPr>
          </a:lstStyle>
          <a:p>
            <a:r>
              <a:rPr lang="en-US" dirty="0"/>
              <a:t>Target One</a:t>
            </a:r>
          </a:p>
        </p:txBody>
      </p:sp>
    </p:spTree>
    <p:extLst>
      <p:ext uri="{BB962C8B-B14F-4D97-AF65-F5344CB8AC3E}">
        <p14:creationId xmlns:p14="http://schemas.microsoft.com/office/powerpoint/2010/main" val="349907688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Text - Blue Box - Images">
    <p:bg>
      <p:bgPr>
        <a:solidFill>
          <a:srgbClr val="ECEBEE"/>
        </a:solidFill>
        <a:effectLst/>
      </p:bgPr>
    </p:bg>
    <p:spTree>
      <p:nvGrpSpPr>
        <p:cNvPr id="1" name=""/>
        <p:cNvGrpSpPr/>
        <p:nvPr/>
      </p:nvGrpSpPr>
      <p:grpSpPr>
        <a:xfrm>
          <a:off x="0" y="0"/>
          <a:ext cx="0" cy="0"/>
          <a:chOff x="0" y="0"/>
          <a:chExt cx="0" cy="0"/>
        </a:xfrm>
      </p:grpSpPr>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4" name="Image" descr="Image">
            <a:extLst>
              <a:ext uri="{FF2B5EF4-FFF2-40B4-BE49-F238E27FC236}">
                <a16:creationId xmlns:a16="http://schemas.microsoft.com/office/drawing/2014/main" id="{E4FF87B7-DC9D-C848-8D4F-38F951DF242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00" y="738554"/>
            <a:ext cx="1524000" cy="225403"/>
          </a:xfrm>
          <a:prstGeom prst="rect">
            <a:avLst/>
          </a:prstGeom>
          <a:ln w="12700">
            <a:miter lim="400000"/>
          </a:ln>
        </p:spPr>
      </p:pic>
      <p:pic>
        <p:nvPicPr>
          <p:cNvPr id="6" name="Image" descr="Image">
            <a:extLst>
              <a:ext uri="{FF2B5EF4-FFF2-40B4-BE49-F238E27FC236}">
                <a16:creationId xmlns:a16="http://schemas.microsoft.com/office/drawing/2014/main" id="{FC457076-679A-F647-AC59-EAEB2105B028}"/>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3130" y="12431186"/>
            <a:ext cx="24377741" cy="1278137"/>
          </a:xfrm>
          <a:prstGeom prst="rect">
            <a:avLst/>
          </a:prstGeom>
          <a:ln w="12700" cap="flat">
            <a:noFill/>
            <a:miter lim="400000"/>
          </a:ln>
          <a:effectLst/>
        </p:spPr>
      </p:pic>
      <p:pic>
        <p:nvPicPr>
          <p:cNvPr id="7" name="Image" descr="Image">
            <a:extLst>
              <a:ext uri="{FF2B5EF4-FFF2-40B4-BE49-F238E27FC236}">
                <a16:creationId xmlns:a16="http://schemas.microsoft.com/office/drawing/2014/main" id="{614CC266-3B1B-BB4C-8BD1-F87D06D56D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999" y="12786480"/>
            <a:ext cx="817794" cy="545197"/>
          </a:xfrm>
          <a:prstGeom prst="rect">
            <a:avLst/>
          </a:prstGeom>
          <a:ln w="12700" cap="flat">
            <a:noFill/>
            <a:miter lim="400000"/>
          </a:ln>
          <a:effectLst/>
        </p:spPr>
      </p:pic>
      <p:sp>
        <p:nvSpPr>
          <p:cNvPr id="8" name="This project has received funding from the European Union’s Horizon 2020 research and innovation programme under grant agreement No 824478.">
            <a:extLst>
              <a:ext uri="{FF2B5EF4-FFF2-40B4-BE49-F238E27FC236}">
                <a16:creationId xmlns:a16="http://schemas.microsoft.com/office/drawing/2014/main" id="{BD35BFC3-B5C2-F441-B749-C8B1389D47F8}"/>
              </a:ext>
            </a:extLst>
          </p:cNvPr>
          <p:cNvSpPr txBox="1"/>
          <p:nvPr/>
        </p:nvSpPr>
        <p:spPr>
          <a:xfrm>
            <a:off x="1807421" y="12728046"/>
            <a:ext cx="8885167" cy="74160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rmAutofit/>
          </a:bodyPr>
          <a:lstStyle>
            <a:lvl1pPr algn="l" defTabSz="643584">
              <a:defRPr sz="2000" b="0" i="1">
                <a:solidFill>
                  <a:srgbClr val="FFFFFF"/>
                </a:solidFill>
                <a:latin typeface="Calibre Light"/>
                <a:ea typeface="Calibre Light"/>
                <a:cs typeface="Calibre Light"/>
                <a:sym typeface="Calibre Light"/>
              </a:defRPr>
            </a:lvl1pPr>
          </a:lstStyle>
          <a:p>
            <a:r>
              <a:rPr lang="en-GB" dirty="0"/>
              <a:t>This project has received funding from the European Union’s Horizon 2020 research and innovation programme under grant agreement No 824478.</a:t>
            </a:r>
          </a:p>
        </p:txBody>
      </p:sp>
      <p:sp>
        <p:nvSpPr>
          <p:cNvPr id="21" name="Title placeholder here.">
            <a:extLst>
              <a:ext uri="{FF2B5EF4-FFF2-40B4-BE49-F238E27FC236}">
                <a16:creationId xmlns:a16="http://schemas.microsoft.com/office/drawing/2014/main" id="{1C94494B-5ABB-9C47-80A8-212402BC0F3A}"/>
              </a:ext>
            </a:extLst>
          </p:cNvPr>
          <p:cNvSpPr txBox="1">
            <a:spLocks noGrp="1"/>
          </p:cNvSpPr>
          <p:nvPr userDrawn="1">
            <p:ph type="title" hasCustomPrompt="1"/>
          </p:nvPr>
        </p:nvSpPr>
        <p:spPr>
          <a:xfrm>
            <a:off x="762000" y="3332922"/>
            <a:ext cx="10223500" cy="1580740"/>
          </a:xfrm>
          <a:prstGeom prst="rect">
            <a:avLst/>
          </a:prstGeom>
        </p:spPr>
        <p:txBody>
          <a:bodyPr tIns="144000" anchor="t" anchorCtr="0">
            <a:normAutofit/>
          </a:bodyPr>
          <a:lstStyle>
            <a:lvl1pPr algn="l">
              <a:defRPr sz="7500">
                <a:solidFill>
                  <a:srgbClr val="00091D"/>
                </a:solidFill>
                <a:latin typeface="+mj-lt"/>
              </a:defRPr>
            </a:lvl1pPr>
          </a:lstStyle>
          <a:p>
            <a:r>
              <a:rPr dirty="0"/>
              <a:t>Title placeholder here.</a:t>
            </a:r>
          </a:p>
        </p:txBody>
      </p:sp>
      <p:sp>
        <p:nvSpPr>
          <p:cNvPr id="23" name="Lorem ipsum dolor sit amet, mea ad eros partem labore, cu sit elaboraret dissentias. Ea diam augue delectus eam. Mel vide appetere mediocrem in. Per copiosae ullamcorper ea. Quodsi aliquip electram in per, elit aliquam convenire ut est. Tollit tritani definitionem per ad.…">
            <a:extLst>
              <a:ext uri="{FF2B5EF4-FFF2-40B4-BE49-F238E27FC236}">
                <a16:creationId xmlns:a16="http://schemas.microsoft.com/office/drawing/2014/main" id="{B3AE1263-E7C8-F640-ACEE-5E0EC8A8BAE3}"/>
              </a:ext>
            </a:extLst>
          </p:cNvPr>
          <p:cNvSpPr txBox="1">
            <a:spLocks noGrp="1"/>
          </p:cNvSpPr>
          <p:nvPr userDrawn="1">
            <p:ph type="body" sz="quarter" idx="1" hasCustomPrompt="1"/>
          </p:nvPr>
        </p:nvSpPr>
        <p:spPr>
          <a:xfrm>
            <a:off x="762000" y="5307006"/>
            <a:ext cx="10223500" cy="5894950"/>
          </a:xfrm>
          <a:prstGeom prst="rect">
            <a:avLst/>
          </a:prstGeom>
        </p:spPr>
        <p:txBody>
          <a:bodyPr anchor="t" anchorCtr="0">
            <a:noAutofit/>
          </a:bodyPr>
          <a:lstStyle>
            <a:lvl1pPr marL="0" indent="0">
              <a:buNone/>
              <a:defRPr/>
            </a:lvl1pPr>
          </a:lstStyle>
          <a:p>
            <a:pPr algn="l">
              <a:spcBef>
                <a:spcPts val="5900"/>
              </a:spcBef>
              <a:defRPr sz="3600">
                <a:solidFill>
                  <a:srgbClr val="151338">
                    <a:alpha val="70000"/>
                  </a:srgbClr>
                </a:solidFill>
              </a:defRPr>
            </a:pPr>
            <a:r>
              <a:rPr dirty="0"/>
              <a:t>Lorem ipsum dolor sit </a:t>
            </a:r>
            <a:r>
              <a:rPr dirty="0" err="1"/>
              <a:t>amet</a:t>
            </a:r>
            <a:r>
              <a:rPr dirty="0"/>
              <a:t>, </a:t>
            </a:r>
            <a:r>
              <a:rPr dirty="0" err="1"/>
              <a:t>mea</a:t>
            </a:r>
            <a:r>
              <a:rPr dirty="0"/>
              <a:t> ad </a:t>
            </a:r>
            <a:r>
              <a:rPr dirty="0" err="1"/>
              <a:t>eros</a:t>
            </a:r>
            <a:r>
              <a:rPr dirty="0"/>
              <a:t> partem </a:t>
            </a:r>
            <a:r>
              <a:rPr dirty="0" err="1"/>
              <a:t>labore</a:t>
            </a:r>
            <a:r>
              <a:rPr dirty="0"/>
              <a:t>, cu sit </a:t>
            </a:r>
            <a:r>
              <a:rPr dirty="0" err="1"/>
              <a:t>elaboraret</a:t>
            </a:r>
            <a:r>
              <a:rPr dirty="0"/>
              <a:t> </a:t>
            </a:r>
            <a:r>
              <a:rPr dirty="0" err="1"/>
              <a:t>dissentias</a:t>
            </a:r>
            <a:r>
              <a:rPr dirty="0"/>
              <a:t>. </a:t>
            </a:r>
            <a:r>
              <a:rPr dirty="0" err="1"/>
              <a:t>Ea</a:t>
            </a:r>
            <a:r>
              <a:rPr dirty="0"/>
              <a:t> diam </a:t>
            </a:r>
            <a:r>
              <a:rPr dirty="0" err="1"/>
              <a:t>augue</a:t>
            </a:r>
            <a:r>
              <a:rPr dirty="0"/>
              <a:t> delectus </a:t>
            </a:r>
            <a:r>
              <a:rPr dirty="0" err="1"/>
              <a:t>eam</a:t>
            </a:r>
            <a:r>
              <a:rPr dirty="0"/>
              <a:t>. Mel vide </a:t>
            </a:r>
            <a:r>
              <a:rPr dirty="0" err="1"/>
              <a:t>appetere</a:t>
            </a:r>
            <a:r>
              <a:rPr dirty="0"/>
              <a:t> </a:t>
            </a:r>
            <a:r>
              <a:rPr dirty="0" err="1"/>
              <a:t>mediocrem</a:t>
            </a:r>
            <a:r>
              <a:rPr dirty="0"/>
              <a:t> in. Per </a:t>
            </a:r>
            <a:r>
              <a:rPr dirty="0" err="1"/>
              <a:t>copiosae</a:t>
            </a:r>
            <a:r>
              <a:rPr dirty="0"/>
              <a:t> </a:t>
            </a:r>
            <a:r>
              <a:rPr dirty="0" err="1"/>
              <a:t>ullamcorper</a:t>
            </a:r>
            <a:r>
              <a:rPr dirty="0"/>
              <a:t> ea. </a:t>
            </a:r>
            <a:r>
              <a:rPr dirty="0" err="1"/>
              <a:t>Quodsi</a:t>
            </a:r>
            <a:r>
              <a:rPr dirty="0"/>
              <a:t> </a:t>
            </a:r>
            <a:r>
              <a:rPr dirty="0" err="1"/>
              <a:t>aliquip</a:t>
            </a:r>
            <a:r>
              <a:rPr dirty="0"/>
              <a:t> </a:t>
            </a:r>
            <a:r>
              <a:rPr dirty="0" err="1"/>
              <a:t>electram</a:t>
            </a:r>
            <a:r>
              <a:rPr dirty="0"/>
              <a:t> in per, </a:t>
            </a:r>
            <a:r>
              <a:rPr dirty="0" err="1"/>
              <a:t>elit</a:t>
            </a:r>
            <a:r>
              <a:rPr dirty="0"/>
              <a:t> </a:t>
            </a:r>
            <a:r>
              <a:rPr dirty="0" err="1"/>
              <a:t>aliquam</a:t>
            </a:r>
            <a:r>
              <a:rPr dirty="0"/>
              <a:t> </a:t>
            </a:r>
            <a:r>
              <a:rPr dirty="0" err="1"/>
              <a:t>convenire</a:t>
            </a:r>
            <a:r>
              <a:rPr dirty="0"/>
              <a:t> </a:t>
            </a:r>
            <a:r>
              <a:rPr dirty="0" err="1"/>
              <a:t>ut</a:t>
            </a:r>
            <a:r>
              <a:rPr dirty="0"/>
              <a:t> est. </a:t>
            </a:r>
            <a:r>
              <a:rPr dirty="0" err="1"/>
              <a:t>Tollit</a:t>
            </a:r>
            <a:r>
              <a:rPr dirty="0"/>
              <a:t> </a:t>
            </a:r>
            <a:r>
              <a:rPr dirty="0" err="1"/>
              <a:t>tritani</a:t>
            </a:r>
            <a:r>
              <a:rPr dirty="0"/>
              <a:t> </a:t>
            </a:r>
            <a:r>
              <a:rPr dirty="0" err="1"/>
              <a:t>definitionem</a:t>
            </a:r>
            <a:r>
              <a:rPr dirty="0"/>
              <a:t> per ad.</a:t>
            </a:r>
          </a:p>
          <a:p>
            <a:pPr algn="l">
              <a:spcBef>
                <a:spcPts val="5900"/>
              </a:spcBef>
              <a:defRPr sz="3600">
                <a:solidFill>
                  <a:srgbClr val="151338">
                    <a:alpha val="70000"/>
                  </a:srgbClr>
                </a:solidFill>
              </a:defRPr>
            </a:pPr>
            <a:r>
              <a:rPr dirty="0"/>
              <a:t>At vim </a:t>
            </a:r>
            <a:r>
              <a:rPr dirty="0" err="1"/>
              <a:t>nibh</a:t>
            </a:r>
            <a:r>
              <a:rPr dirty="0"/>
              <a:t> </a:t>
            </a:r>
            <a:r>
              <a:rPr dirty="0" err="1"/>
              <a:t>erroribus</a:t>
            </a:r>
            <a:r>
              <a:rPr dirty="0"/>
              <a:t> </a:t>
            </a:r>
            <a:r>
              <a:rPr dirty="0" err="1"/>
              <a:t>cotidieque</a:t>
            </a:r>
            <a:r>
              <a:rPr dirty="0"/>
              <a:t>. Et </a:t>
            </a:r>
            <a:r>
              <a:rPr dirty="0" err="1"/>
              <a:t>omnes</a:t>
            </a:r>
            <a:r>
              <a:rPr dirty="0"/>
              <a:t> </a:t>
            </a:r>
            <a:r>
              <a:rPr dirty="0" err="1"/>
              <a:t>disputationi</a:t>
            </a:r>
            <a:r>
              <a:rPr dirty="0"/>
              <a:t> has, qui facer </a:t>
            </a:r>
            <a:r>
              <a:rPr dirty="0" err="1"/>
              <a:t>errem</a:t>
            </a:r>
            <a:r>
              <a:rPr dirty="0"/>
              <a:t> ea.</a:t>
            </a:r>
          </a:p>
        </p:txBody>
      </p:sp>
      <p:sp>
        <p:nvSpPr>
          <p:cNvPr id="26" name="Image">
            <a:extLst>
              <a:ext uri="{FF2B5EF4-FFF2-40B4-BE49-F238E27FC236}">
                <a16:creationId xmlns:a16="http://schemas.microsoft.com/office/drawing/2014/main" id="{F0920C97-E669-F74F-94A7-7488CAAA4EE9}"/>
              </a:ext>
            </a:extLst>
          </p:cNvPr>
          <p:cNvSpPr>
            <a:spLocks noGrp="1"/>
          </p:cNvSpPr>
          <p:nvPr userDrawn="1">
            <p:ph type="pic" sz="quarter" idx="15"/>
          </p:nvPr>
        </p:nvSpPr>
        <p:spPr>
          <a:xfrm>
            <a:off x="18287999" y="6166339"/>
            <a:ext cx="6092871" cy="6237062"/>
          </a:xfrm>
          <a:prstGeom prst="rect">
            <a:avLst/>
          </a:prstGeom>
        </p:spPr>
        <p:txBody>
          <a:bodyPr lIns="91439" tIns="45719" rIns="91439" bIns="45719" anchor="t">
            <a:noAutofit/>
          </a:bodyPr>
          <a:lstStyle/>
          <a:p>
            <a:endParaRPr/>
          </a:p>
        </p:txBody>
      </p:sp>
      <p:sp>
        <p:nvSpPr>
          <p:cNvPr id="28" name="Image">
            <a:extLst>
              <a:ext uri="{FF2B5EF4-FFF2-40B4-BE49-F238E27FC236}">
                <a16:creationId xmlns:a16="http://schemas.microsoft.com/office/drawing/2014/main" id="{33C4526A-7219-1F42-90DC-64C6AFA37024}"/>
              </a:ext>
            </a:extLst>
          </p:cNvPr>
          <p:cNvSpPr>
            <a:spLocks noGrp="1"/>
          </p:cNvSpPr>
          <p:nvPr userDrawn="1">
            <p:ph type="pic" sz="quarter" idx="16"/>
          </p:nvPr>
        </p:nvSpPr>
        <p:spPr>
          <a:xfrm>
            <a:off x="12192001" y="6676"/>
            <a:ext cx="12188870" cy="6136216"/>
          </a:xfrm>
          <a:prstGeom prst="rect">
            <a:avLst/>
          </a:prstGeom>
        </p:spPr>
        <p:txBody>
          <a:bodyPr lIns="91439" tIns="45719" rIns="91439" bIns="45719" anchor="t">
            <a:noAutofit/>
          </a:bodyPr>
          <a:lstStyle/>
          <a:p>
            <a:endParaRPr/>
          </a:p>
        </p:txBody>
      </p:sp>
      <p:sp>
        <p:nvSpPr>
          <p:cNvPr id="32" name="Text Placeholder 31">
            <a:extLst>
              <a:ext uri="{FF2B5EF4-FFF2-40B4-BE49-F238E27FC236}">
                <a16:creationId xmlns:a16="http://schemas.microsoft.com/office/drawing/2014/main" id="{4410796B-10E5-E649-9CB0-F5E7941EFFEA}"/>
              </a:ext>
            </a:extLst>
          </p:cNvPr>
          <p:cNvSpPr>
            <a:spLocks noGrp="1"/>
          </p:cNvSpPr>
          <p:nvPr>
            <p:ph type="body" sz="quarter" idx="17" hasCustomPrompt="1"/>
          </p:nvPr>
        </p:nvSpPr>
        <p:spPr>
          <a:xfrm>
            <a:off x="16787445" y="12785725"/>
            <a:ext cx="4011533" cy="545952"/>
          </a:xfrm>
        </p:spPr>
        <p:txBody>
          <a:bodyPr anchor="t" anchorCtr="0">
            <a:normAutofit/>
          </a:bodyPr>
          <a:lstStyle>
            <a:lvl1pPr marL="0" indent="0" algn="r">
              <a:buNone/>
              <a:defRPr sz="2600" i="1">
                <a:solidFill>
                  <a:schemeClr val="bg1"/>
                </a:solidFill>
              </a:defRPr>
            </a:lvl1pPr>
          </a:lstStyle>
          <a:p>
            <a:r>
              <a:rPr lang="en-US" dirty="0" err="1"/>
              <a:t>Location_Date</a:t>
            </a:r>
            <a:endParaRPr lang="en-US" dirty="0"/>
          </a:p>
        </p:txBody>
      </p:sp>
      <p:sp>
        <p:nvSpPr>
          <p:cNvPr id="33" name="Text Placeholder 31">
            <a:extLst>
              <a:ext uri="{FF2B5EF4-FFF2-40B4-BE49-F238E27FC236}">
                <a16:creationId xmlns:a16="http://schemas.microsoft.com/office/drawing/2014/main" id="{5C1C185E-44C2-FC4F-93B7-D71045C58BA9}"/>
              </a:ext>
            </a:extLst>
          </p:cNvPr>
          <p:cNvSpPr>
            <a:spLocks noGrp="1"/>
          </p:cNvSpPr>
          <p:nvPr>
            <p:ph type="body" sz="quarter" idx="18" hasCustomPrompt="1"/>
          </p:nvPr>
        </p:nvSpPr>
        <p:spPr>
          <a:xfrm>
            <a:off x="20825105" y="12785725"/>
            <a:ext cx="2684587" cy="545952"/>
          </a:xfrm>
        </p:spPr>
        <p:txBody>
          <a:bodyPr anchor="t" anchorCtr="0">
            <a:normAutofit/>
          </a:bodyPr>
          <a:lstStyle>
            <a:lvl1pPr marL="0" indent="0" algn="l">
              <a:buNone/>
              <a:defRPr sz="2600" i="1">
                <a:solidFill>
                  <a:schemeClr val="bg1"/>
                </a:solidFill>
                <a:latin typeface="+mj-lt"/>
              </a:defRPr>
            </a:lvl1pPr>
          </a:lstStyle>
          <a:p>
            <a:r>
              <a:rPr lang="en-US" dirty="0"/>
              <a:t>// Name of meeting</a:t>
            </a:r>
          </a:p>
        </p:txBody>
      </p:sp>
      <p:sp>
        <p:nvSpPr>
          <p:cNvPr id="13" name="Rectangle">
            <a:extLst>
              <a:ext uri="{FF2B5EF4-FFF2-40B4-BE49-F238E27FC236}">
                <a16:creationId xmlns:a16="http://schemas.microsoft.com/office/drawing/2014/main" id="{8F7F0603-7022-8541-B38F-053EDB6BF2CA}"/>
              </a:ext>
            </a:extLst>
          </p:cNvPr>
          <p:cNvSpPr/>
          <p:nvPr userDrawn="1"/>
        </p:nvSpPr>
        <p:spPr>
          <a:xfrm>
            <a:off x="12176584" y="6195291"/>
            <a:ext cx="6108701" cy="6223000"/>
          </a:xfrm>
          <a:prstGeom prst="rect">
            <a:avLst/>
          </a:prstGeom>
          <a:solidFill>
            <a:srgbClr val="38538C"/>
          </a:solidFill>
          <a:ln w="12700">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sp>
        <p:nvSpPr>
          <p:cNvPr id="15" name="Lorem ipsum dolor sit amet, mea ad eros partem labore, cu sit elaboraret dissentias. Ea diam augue delectus eam. Mel vide appetere mediocrem in. Per copiosae ullamcorper ea. Quodsi aliquip electram in per, elit aliquam convenire ut est. Tollit tritani definitionem per ad.…">
            <a:extLst>
              <a:ext uri="{FF2B5EF4-FFF2-40B4-BE49-F238E27FC236}">
                <a16:creationId xmlns:a16="http://schemas.microsoft.com/office/drawing/2014/main" id="{85F417B3-AA6A-D84C-8D3B-114A1FA881FC}"/>
              </a:ext>
            </a:extLst>
          </p:cNvPr>
          <p:cNvSpPr txBox="1">
            <a:spLocks noGrp="1"/>
          </p:cNvSpPr>
          <p:nvPr>
            <p:ph type="body" sz="quarter" idx="19" hasCustomPrompt="1"/>
          </p:nvPr>
        </p:nvSpPr>
        <p:spPr>
          <a:xfrm>
            <a:off x="12601134" y="8323176"/>
            <a:ext cx="5259600" cy="2705042"/>
          </a:xfrm>
          <a:prstGeom prst="rect">
            <a:avLst/>
          </a:prstGeom>
        </p:spPr>
        <p:txBody>
          <a:bodyPr anchor="t" anchorCtr="0">
            <a:noAutofit/>
          </a:bodyPr>
          <a:lstStyle>
            <a:lvl1pPr marL="0" indent="0" algn="ctr">
              <a:buNone/>
              <a:defRPr sz="3600">
                <a:solidFill>
                  <a:schemeClr val="bg1">
                    <a:alpha val="70000"/>
                  </a:schemeClr>
                </a:solidFill>
              </a:defRPr>
            </a:lvl1pPr>
          </a:lstStyle>
          <a:p>
            <a:r>
              <a:rPr lang="en-US" dirty="0"/>
              <a:t>There's lot of hate out there for a text that amounts to little more than garbled words.</a:t>
            </a:r>
          </a:p>
        </p:txBody>
      </p:sp>
      <p:sp>
        <p:nvSpPr>
          <p:cNvPr id="16" name="Lorem ipsum dolor sit amet, mea ad eros partem labore, cu sit elaboraret dissentias. Ea diam augue delectus eam. Mel vide appetere mediocrem in. Per copiosae ullamcorper ea. Quodsi aliquip electram in per, elit aliquam convenire ut est. Tollit tritani definitionem per ad.…">
            <a:extLst>
              <a:ext uri="{FF2B5EF4-FFF2-40B4-BE49-F238E27FC236}">
                <a16:creationId xmlns:a16="http://schemas.microsoft.com/office/drawing/2014/main" id="{88339D7D-E1DD-FE44-A27B-640321130E16}"/>
              </a:ext>
            </a:extLst>
          </p:cNvPr>
          <p:cNvSpPr txBox="1">
            <a:spLocks noGrp="1"/>
          </p:cNvSpPr>
          <p:nvPr>
            <p:ph type="body" sz="quarter" idx="20" hasCustomPrompt="1"/>
          </p:nvPr>
        </p:nvSpPr>
        <p:spPr>
          <a:xfrm>
            <a:off x="12601134" y="7436485"/>
            <a:ext cx="5259600" cy="886691"/>
          </a:xfrm>
          <a:prstGeom prst="rect">
            <a:avLst/>
          </a:prstGeom>
        </p:spPr>
        <p:txBody>
          <a:bodyPr anchor="t" anchorCtr="0">
            <a:noAutofit/>
          </a:bodyPr>
          <a:lstStyle>
            <a:lvl1pPr marL="0" indent="0" algn="ctr">
              <a:buNone/>
              <a:defRPr sz="3400" b="1" i="0">
                <a:solidFill>
                  <a:schemeClr val="bg1">
                    <a:alpha val="70000"/>
                  </a:schemeClr>
                </a:solidFill>
                <a:latin typeface="Calibre Semibold" panose="020B0503030202060203" pitchFamily="34" charset="77"/>
              </a:defRPr>
            </a:lvl1pPr>
          </a:lstStyle>
          <a:p>
            <a:r>
              <a:rPr lang="en-US" dirty="0"/>
              <a:t>Target One</a:t>
            </a:r>
          </a:p>
        </p:txBody>
      </p:sp>
    </p:spTree>
    <p:extLst>
      <p:ext uri="{BB962C8B-B14F-4D97-AF65-F5344CB8AC3E}">
        <p14:creationId xmlns:p14="http://schemas.microsoft.com/office/powerpoint/2010/main" val="115443612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mbers">
    <p:bg>
      <p:bgPr>
        <a:solidFill>
          <a:srgbClr val="ECEBEE"/>
        </a:solidFill>
        <a:effectLst/>
      </p:bgPr>
    </p:bg>
    <p:spTree>
      <p:nvGrpSpPr>
        <p:cNvPr id="1" name=""/>
        <p:cNvGrpSpPr/>
        <p:nvPr/>
      </p:nvGrpSpPr>
      <p:grpSpPr>
        <a:xfrm>
          <a:off x="0" y="0"/>
          <a:ext cx="0" cy="0"/>
          <a:chOff x="0" y="0"/>
          <a:chExt cx="0" cy="0"/>
        </a:xfrm>
      </p:grpSpPr>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4" name="Image" descr="Image">
            <a:extLst>
              <a:ext uri="{FF2B5EF4-FFF2-40B4-BE49-F238E27FC236}">
                <a16:creationId xmlns:a16="http://schemas.microsoft.com/office/drawing/2014/main" id="{4360952A-61A6-D64C-93BD-DE6A05955DC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00" y="738554"/>
            <a:ext cx="1524000" cy="225403"/>
          </a:xfrm>
          <a:prstGeom prst="rect">
            <a:avLst/>
          </a:prstGeom>
          <a:ln w="12700">
            <a:miter lim="400000"/>
          </a:ln>
        </p:spPr>
      </p:pic>
      <p:pic>
        <p:nvPicPr>
          <p:cNvPr id="5" name="Image" descr="Image">
            <a:extLst>
              <a:ext uri="{FF2B5EF4-FFF2-40B4-BE49-F238E27FC236}">
                <a16:creationId xmlns:a16="http://schemas.microsoft.com/office/drawing/2014/main" id="{5491DB46-500B-124C-87DA-50772B8376E4}"/>
              </a:ext>
            </a:extLst>
          </p:cNvPr>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3130" y="12431186"/>
            <a:ext cx="24377741" cy="1278137"/>
          </a:xfrm>
          <a:prstGeom prst="rect">
            <a:avLst/>
          </a:prstGeom>
          <a:ln w="12700" cap="flat">
            <a:noFill/>
            <a:miter lim="400000"/>
          </a:ln>
          <a:effectLst/>
        </p:spPr>
      </p:pic>
      <p:pic>
        <p:nvPicPr>
          <p:cNvPr id="6" name="Image" descr="Image">
            <a:extLst>
              <a:ext uri="{FF2B5EF4-FFF2-40B4-BE49-F238E27FC236}">
                <a16:creationId xmlns:a16="http://schemas.microsoft.com/office/drawing/2014/main" id="{474988DC-C697-2941-B4D5-D2E3A750216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61999" y="12786480"/>
            <a:ext cx="817794" cy="545197"/>
          </a:xfrm>
          <a:prstGeom prst="rect">
            <a:avLst/>
          </a:prstGeom>
          <a:ln w="12700" cap="flat">
            <a:noFill/>
            <a:miter lim="400000"/>
          </a:ln>
          <a:effectLst/>
        </p:spPr>
      </p:pic>
      <p:sp>
        <p:nvSpPr>
          <p:cNvPr id="7" name="This project has received funding from the European Union’s Horizon 2020 research and innovation programme under grant agreement No 824478.">
            <a:extLst>
              <a:ext uri="{FF2B5EF4-FFF2-40B4-BE49-F238E27FC236}">
                <a16:creationId xmlns:a16="http://schemas.microsoft.com/office/drawing/2014/main" id="{25CC1D8D-1C03-7F47-A630-455DBD8CF8B3}"/>
              </a:ext>
            </a:extLst>
          </p:cNvPr>
          <p:cNvSpPr txBox="1"/>
          <p:nvPr userDrawn="1"/>
        </p:nvSpPr>
        <p:spPr>
          <a:xfrm>
            <a:off x="1807421" y="12728046"/>
            <a:ext cx="8885167" cy="74160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rmAutofit/>
          </a:bodyPr>
          <a:lstStyle>
            <a:lvl1pPr algn="l" defTabSz="643584">
              <a:defRPr sz="2000" b="0" i="1">
                <a:solidFill>
                  <a:srgbClr val="FFFFFF"/>
                </a:solidFill>
                <a:latin typeface="Calibre Light"/>
                <a:ea typeface="Calibre Light"/>
                <a:cs typeface="Calibre Light"/>
                <a:sym typeface="Calibre Light"/>
              </a:defRPr>
            </a:lvl1pPr>
          </a:lstStyle>
          <a:p>
            <a:r>
              <a:rPr lang="en-GB" dirty="0"/>
              <a:t>This project has received funding from the European Union’s Horizon 2020 research and innovation programme under grant agreement No 824478.</a:t>
            </a:r>
          </a:p>
        </p:txBody>
      </p:sp>
      <p:sp>
        <p:nvSpPr>
          <p:cNvPr id="9" name="Text Placeholder 31">
            <a:extLst>
              <a:ext uri="{FF2B5EF4-FFF2-40B4-BE49-F238E27FC236}">
                <a16:creationId xmlns:a16="http://schemas.microsoft.com/office/drawing/2014/main" id="{8E3032A6-E7FD-B747-84CD-A02D22E8B50D}"/>
              </a:ext>
            </a:extLst>
          </p:cNvPr>
          <p:cNvSpPr>
            <a:spLocks noGrp="1"/>
          </p:cNvSpPr>
          <p:nvPr>
            <p:ph type="body" sz="quarter" idx="17" hasCustomPrompt="1"/>
          </p:nvPr>
        </p:nvSpPr>
        <p:spPr>
          <a:xfrm>
            <a:off x="16787445" y="12785725"/>
            <a:ext cx="4011533" cy="545952"/>
          </a:xfrm>
        </p:spPr>
        <p:txBody>
          <a:bodyPr anchor="t" anchorCtr="0">
            <a:normAutofit/>
          </a:bodyPr>
          <a:lstStyle>
            <a:lvl1pPr marL="0" indent="0" algn="r">
              <a:buNone/>
              <a:defRPr sz="2600" i="1">
                <a:solidFill>
                  <a:schemeClr val="bg1"/>
                </a:solidFill>
              </a:defRPr>
            </a:lvl1pPr>
          </a:lstStyle>
          <a:p>
            <a:r>
              <a:rPr lang="en-US" dirty="0" err="1"/>
              <a:t>Location_Date</a:t>
            </a:r>
            <a:endParaRPr lang="en-US" dirty="0"/>
          </a:p>
        </p:txBody>
      </p:sp>
      <p:sp>
        <p:nvSpPr>
          <p:cNvPr id="10" name="Text Placeholder 31">
            <a:extLst>
              <a:ext uri="{FF2B5EF4-FFF2-40B4-BE49-F238E27FC236}">
                <a16:creationId xmlns:a16="http://schemas.microsoft.com/office/drawing/2014/main" id="{0BE4C6E2-6CC5-674B-B991-22400A01C998}"/>
              </a:ext>
            </a:extLst>
          </p:cNvPr>
          <p:cNvSpPr>
            <a:spLocks noGrp="1"/>
          </p:cNvSpPr>
          <p:nvPr>
            <p:ph type="body" sz="quarter" idx="18" hasCustomPrompt="1"/>
          </p:nvPr>
        </p:nvSpPr>
        <p:spPr>
          <a:xfrm>
            <a:off x="20825105" y="12785725"/>
            <a:ext cx="2684587" cy="545952"/>
          </a:xfrm>
        </p:spPr>
        <p:txBody>
          <a:bodyPr anchor="t" anchorCtr="0">
            <a:normAutofit/>
          </a:bodyPr>
          <a:lstStyle>
            <a:lvl1pPr marL="0" indent="0" algn="l">
              <a:buNone/>
              <a:defRPr sz="2600" i="1">
                <a:solidFill>
                  <a:schemeClr val="bg1"/>
                </a:solidFill>
                <a:latin typeface="+mj-lt"/>
              </a:defRPr>
            </a:lvl1pPr>
          </a:lstStyle>
          <a:p>
            <a:r>
              <a:rPr lang="en-US" dirty="0"/>
              <a:t>// Name of meeting</a:t>
            </a:r>
          </a:p>
        </p:txBody>
      </p:sp>
      <p:pic>
        <p:nvPicPr>
          <p:cNvPr id="11" name="Image" descr="Image">
            <a:extLst>
              <a:ext uri="{FF2B5EF4-FFF2-40B4-BE49-F238E27FC236}">
                <a16:creationId xmlns:a16="http://schemas.microsoft.com/office/drawing/2014/main" id="{6A687260-65BE-5D49-8A3C-C272DCF0B74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2989561" y="535976"/>
            <a:ext cx="638104" cy="627495"/>
          </a:xfrm>
          <a:prstGeom prst="rect">
            <a:avLst/>
          </a:prstGeom>
          <a:ln w="12700">
            <a:miter lim="400000"/>
          </a:ln>
        </p:spPr>
      </p:pic>
      <p:sp>
        <p:nvSpPr>
          <p:cNvPr id="15" name="Lorem ipsum dolor sit amet, mea ad eros partem labore, cu sit elaboraret dissentias. Ea diam augue delectus eam. Mel vide appetere mediocrem in. Per copiosae ullamcorper ea. Quodsi aliquip electram in per, elit aliquam convenire ut est. Tollit tritani definitionem per ad.…">
            <a:extLst>
              <a:ext uri="{FF2B5EF4-FFF2-40B4-BE49-F238E27FC236}">
                <a16:creationId xmlns:a16="http://schemas.microsoft.com/office/drawing/2014/main" id="{97652915-8393-984C-AC74-7D37D7F8B703}"/>
              </a:ext>
            </a:extLst>
          </p:cNvPr>
          <p:cNvSpPr txBox="1">
            <a:spLocks noGrp="1"/>
          </p:cNvSpPr>
          <p:nvPr>
            <p:ph type="body" sz="quarter" idx="1" hasCustomPrompt="1"/>
          </p:nvPr>
        </p:nvSpPr>
        <p:spPr>
          <a:xfrm>
            <a:off x="761999" y="9818197"/>
            <a:ext cx="4064399" cy="1278137"/>
          </a:xfrm>
          <a:prstGeom prst="rect">
            <a:avLst/>
          </a:prstGeom>
        </p:spPr>
        <p:txBody>
          <a:bodyPr anchor="t" anchorCtr="0">
            <a:noAutofit/>
          </a:bodyPr>
          <a:lstStyle>
            <a:lvl1pPr marL="0" indent="0">
              <a:buNone/>
              <a:defRPr sz="3600"/>
            </a:lvl1pPr>
          </a:lstStyle>
          <a:p>
            <a:r>
              <a:rPr lang="en-US" dirty="0"/>
              <a:t>Description goes here or small text.</a:t>
            </a:r>
          </a:p>
        </p:txBody>
      </p:sp>
      <p:sp>
        <p:nvSpPr>
          <p:cNvPr id="23" name="Title placeholder here.">
            <a:extLst>
              <a:ext uri="{FF2B5EF4-FFF2-40B4-BE49-F238E27FC236}">
                <a16:creationId xmlns:a16="http://schemas.microsoft.com/office/drawing/2014/main" id="{F09A6F88-0519-E540-B87E-C14F4BFAEFB2}"/>
              </a:ext>
            </a:extLst>
          </p:cNvPr>
          <p:cNvSpPr txBox="1">
            <a:spLocks noGrp="1"/>
          </p:cNvSpPr>
          <p:nvPr>
            <p:ph type="title" hasCustomPrompt="1"/>
          </p:nvPr>
        </p:nvSpPr>
        <p:spPr>
          <a:xfrm>
            <a:off x="762000" y="3633556"/>
            <a:ext cx="10663200" cy="2285178"/>
          </a:xfrm>
          <a:prstGeom prst="rect">
            <a:avLst/>
          </a:prstGeom>
        </p:spPr>
        <p:txBody>
          <a:bodyPr tIns="144000" anchor="t" anchorCtr="0">
            <a:normAutofit/>
          </a:bodyPr>
          <a:lstStyle>
            <a:lvl1pPr algn="l">
              <a:lnSpc>
                <a:spcPct val="100000"/>
              </a:lnSpc>
              <a:defRPr sz="7500">
                <a:solidFill>
                  <a:srgbClr val="00091D"/>
                </a:solidFill>
                <a:latin typeface="+mj-lt"/>
              </a:defRPr>
            </a:lvl1pPr>
          </a:lstStyle>
          <a:p>
            <a:r>
              <a:rPr lang="en-US" dirty="0"/>
              <a:t>Title placeholder here, let’s see how it works bigger.</a:t>
            </a:r>
            <a:endParaRPr dirty="0"/>
          </a:p>
        </p:txBody>
      </p:sp>
      <p:sp>
        <p:nvSpPr>
          <p:cNvPr id="26" name="Lorem ipsum dolor sit amet, mea ad eros partem labore, cu sit elaboraret dissentias. Ea diam augue delectus eam. Mel vide appetere mediocrem in. Per copiosae ullamcorper ea. Quodsi aliquip electram in per, elit aliquam convenire ut est. Tollit tritani definitionem per ad.…">
            <a:extLst>
              <a:ext uri="{FF2B5EF4-FFF2-40B4-BE49-F238E27FC236}">
                <a16:creationId xmlns:a16="http://schemas.microsoft.com/office/drawing/2014/main" id="{E390C017-80D4-DE4C-9257-D95D2D19C5A8}"/>
              </a:ext>
            </a:extLst>
          </p:cNvPr>
          <p:cNvSpPr txBox="1">
            <a:spLocks noGrp="1"/>
          </p:cNvSpPr>
          <p:nvPr>
            <p:ph type="body" sz="quarter" idx="19" hasCustomPrompt="1"/>
          </p:nvPr>
        </p:nvSpPr>
        <p:spPr>
          <a:xfrm>
            <a:off x="5749632" y="9818197"/>
            <a:ext cx="4064399" cy="1278137"/>
          </a:xfrm>
          <a:prstGeom prst="rect">
            <a:avLst/>
          </a:prstGeom>
        </p:spPr>
        <p:txBody>
          <a:bodyPr anchor="t" anchorCtr="0">
            <a:noAutofit/>
          </a:bodyPr>
          <a:lstStyle>
            <a:lvl1pPr marL="0" indent="0">
              <a:buNone/>
              <a:defRPr sz="3600"/>
            </a:lvl1pPr>
          </a:lstStyle>
          <a:p>
            <a:r>
              <a:rPr lang="en-US" dirty="0"/>
              <a:t>Description goes here or small text.</a:t>
            </a:r>
          </a:p>
        </p:txBody>
      </p:sp>
      <p:sp>
        <p:nvSpPr>
          <p:cNvPr id="29" name="Lorem ipsum dolor sit amet, mea ad eros partem labore, cu sit elaboraret dissentias. Ea diam augue delectus eam. Mel vide appetere mediocrem in. Per copiosae ullamcorper ea. Quodsi aliquip electram in per, elit aliquam convenire ut est. Tollit tritani definitionem per ad.…">
            <a:extLst>
              <a:ext uri="{FF2B5EF4-FFF2-40B4-BE49-F238E27FC236}">
                <a16:creationId xmlns:a16="http://schemas.microsoft.com/office/drawing/2014/main" id="{29E4C549-44C1-C24E-AAFA-F45D8B86A935}"/>
              </a:ext>
            </a:extLst>
          </p:cNvPr>
          <p:cNvSpPr txBox="1">
            <a:spLocks noGrp="1"/>
          </p:cNvSpPr>
          <p:nvPr>
            <p:ph type="body" sz="quarter" idx="20" hasCustomPrompt="1"/>
          </p:nvPr>
        </p:nvSpPr>
        <p:spPr>
          <a:xfrm>
            <a:off x="10709559" y="9818197"/>
            <a:ext cx="4064399" cy="1278137"/>
          </a:xfrm>
          <a:prstGeom prst="rect">
            <a:avLst/>
          </a:prstGeom>
        </p:spPr>
        <p:txBody>
          <a:bodyPr anchor="t" anchorCtr="0">
            <a:noAutofit/>
          </a:bodyPr>
          <a:lstStyle>
            <a:lvl1pPr marL="0" indent="0">
              <a:buNone/>
              <a:defRPr sz="3600"/>
            </a:lvl1pPr>
          </a:lstStyle>
          <a:p>
            <a:r>
              <a:rPr lang="en-US" dirty="0"/>
              <a:t>Description goes here or small text.</a:t>
            </a:r>
          </a:p>
        </p:txBody>
      </p:sp>
      <p:sp>
        <p:nvSpPr>
          <p:cNvPr id="31" name="Lorem ipsum dolor sit amet, mea ad eros partem labore, cu sit elaboraret dissentias. Ea diam augue delectus eam. Mel vide appetere mediocrem in. Per copiosae ullamcorper ea. Quodsi aliquip electram in per, elit aliquam convenire ut est. Tollit tritani definitionem per ad.…">
            <a:extLst>
              <a:ext uri="{FF2B5EF4-FFF2-40B4-BE49-F238E27FC236}">
                <a16:creationId xmlns:a16="http://schemas.microsoft.com/office/drawing/2014/main" id="{B6E276F1-A9DC-0348-B609-F03AE7AB7E9A}"/>
              </a:ext>
            </a:extLst>
          </p:cNvPr>
          <p:cNvSpPr txBox="1">
            <a:spLocks noGrp="1"/>
          </p:cNvSpPr>
          <p:nvPr>
            <p:ph type="body" sz="quarter" idx="21" hasCustomPrompt="1"/>
          </p:nvPr>
        </p:nvSpPr>
        <p:spPr>
          <a:xfrm>
            <a:off x="761999" y="9153180"/>
            <a:ext cx="4064399" cy="665018"/>
          </a:xfrm>
          <a:prstGeom prst="rect">
            <a:avLst/>
          </a:prstGeom>
        </p:spPr>
        <p:txBody>
          <a:bodyPr anchor="ctr" anchorCtr="0">
            <a:noAutofit/>
          </a:bodyPr>
          <a:lstStyle>
            <a:lvl1pPr marL="0" indent="0">
              <a:buNone/>
              <a:defRPr sz="3200" b="1" i="0">
                <a:solidFill>
                  <a:srgbClr val="38538C"/>
                </a:solidFill>
                <a:latin typeface="Calibre" panose="020B0503030202060203" pitchFamily="34" charset="77"/>
              </a:defRPr>
            </a:lvl1pPr>
          </a:lstStyle>
          <a:p>
            <a:r>
              <a:rPr lang="en-US" dirty="0"/>
              <a:t>Target One</a:t>
            </a:r>
          </a:p>
        </p:txBody>
      </p:sp>
      <p:sp>
        <p:nvSpPr>
          <p:cNvPr id="34" name="Lorem ipsum dolor sit amet, mea ad eros partem labore, cu sit elaboraret dissentias. Ea diam augue delectus eam. Mel vide appetere mediocrem in. Per copiosae ullamcorper ea. Quodsi aliquip electram in per, elit aliquam convenire ut est. Tollit tritani definitionem per ad.…">
            <a:extLst>
              <a:ext uri="{FF2B5EF4-FFF2-40B4-BE49-F238E27FC236}">
                <a16:creationId xmlns:a16="http://schemas.microsoft.com/office/drawing/2014/main" id="{FEF7804F-23C0-724A-B733-823ADA81EC24}"/>
              </a:ext>
            </a:extLst>
          </p:cNvPr>
          <p:cNvSpPr txBox="1">
            <a:spLocks noGrp="1"/>
          </p:cNvSpPr>
          <p:nvPr>
            <p:ph type="body" sz="quarter" idx="22" hasCustomPrompt="1"/>
          </p:nvPr>
        </p:nvSpPr>
        <p:spPr>
          <a:xfrm>
            <a:off x="5749635" y="9153180"/>
            <a:ext cx="4064399" cy="665018"/>
          </a:xfrm>
          <a:prstGeom prst="rect">
            <a:avLst/>
          </a:prstGeom>
        </p:spPr>
        <p:txBody>
          <a:bodyPr anchor="ctr" anchorCtr="0">
            <a:noAutofit/>
          </a:bodyPr>
          <a:lstStyle>
            <a:lvl1pPr marL="0" indent="0">
              <a:buNone/>
              <a:defRPr sz="3200" b="1" i="0">
                <a:solidFill>
                  <a:srgbClr val="38538C"/>
                </a:solidFill>
                <a:latin typeface="Calibre" panose="020B0503030202060203" pitchFamily="34" charset="77"/>
              </a:defRPr>
            </a:lvl1pPr>
          </a:lstStyle>
          <a:p>
            <a:r>
              <a:rPr lang="en-US" dirty="0"/>
              <a:t>Target One</a:t>
            </a:r>
          </a:p>
        </p:txBody>
      </p:sp>
      <p:sp>
        <p:nvSpPr>
          <p:cNvPr id="35" name="Lorem ipsum dolor sit amet, mea ad eros partem labore, cu sit elaboraret dissentias. Ea diam augue delectus eam. Mel vide appetere mediocrem in. Per copiosae ullamcorper ea. Quodsi aliquip electram in per, elit aliquam convenire ut est. Tollit tritani definitionem per ad.…">
            <a:extLst>
              <a:ext uri="{FF2B5EF4-FFF2-40B4-BE49-F238E27FC236}">
                <a16:creationId xmlns:a16="http://schemas.microsoft.com/office/drawing/2014/main" id="{D2583B32-9308-DC46-B0DB-EC79B185D575}"/>
              </a:ext>
            </a:extLst>
          </p:cNvPr>
          <p:cNvSpPr txBox="1">
            <a:spLocks noGrp="1"/>
          </p:cNvSpPr>
          <p:nvPr>
            <p:ph type="body" sz="quarter" idx="23" hasCustomPrompt="1"/>
          </p:nvPr>
        </p:nvSpPr>
        <p:spPr>
          <a:xfrm>
            <a:off x="10737271" y="9153180"/>
            <a:ext cx="4064399" cy="665018"/>
          </a:xfrm>
          <a:prstGeom prst="rect">
            <a:avLst/>
          </a:prstGeom>
        </p:spPr>
        <p:txBody>
          <a:bodyPr anchor="ctr" anchorCtr="0">
            <a:noAutofit/>
          </a:bodyPr>
          <a:lstStyle>
            <a:lvl1pPr marL="0" indent="0">
              <a:buNone/>
              <a:defRPr sz="3200" b="1" i="0">
                <a:solidFill>
                  <a:srgbClr val="38538C"/>
                </a:solidFill>
                <a:latin typeface="Calibre" panose="020B0503030202060203" pitchFamily="34" charset="77"/>
              </a:defRPr>
            </a:lvl1pPr>
          </a:lstStyle>
          <a:p>
            <a:r>
              <a:rPr lang="en-US" dirty="0"/>
              <a:t>Target One</a:t>
            </a:r>
          </a:p>
        </p:txBody>
      </p:sp>
      <p:sp>
        <p:nvSpPr>
          <p:cNvPr id="36" name="Lorem ipsum dolor sit amet, mea ad eros partem labore, cu sit elaboraret dissentias. Ea diam augue delectus eam. Mel vide appetere mediocrem in. Per copiosae ullamcorper ea. Quodsi aliquip electram in per, elit aliquam convenire ut est. Tollit tritani definitionem per ad.…">
            <a:extLst>
              <a:ext uri="{FF2B5EF4-FFF2-40B4-BE49-F238E27FC236}">
                <a16:creationId xmlns:a16="http://schemas.microsoft.com/office/drawing/2014/main" id="{6BA2EBFC-349F-2246-9E48-5646C7F05626}"/>
              </a:ext>
            </a:extLst>
          </p:cNvPr>
          <p:cNvSpPr txBox="1">
            <a:spLocks noGrp="1"/>
          </p:cNvSpPr>
          <p:nvPr>
            <p:ph type="body" sz="quarter" idx="24" hasCustomPrompt="1"/>
          </p:nvPr>
        </p:nvSpPr>
        <p:spPr>
          <a:xfrm>
            <a:off x="15724907" y="9818197"/>
            <a:ext cx="4064399" cy="1278137"/>
          </a:xfrm>
          <a:prstGeom prst="rect">
            <a:avLst/>
          </a:prstGeom>
        </p:spPr>
        <p:txBody>
          <a:bodyPr anchor="t" anchorCtr="0">
            <a:noAutofit/>
          </a:bodyPr>
          <a:lstStyle>
            <a:lvl1pPr marL="0" indent="0">
              <a:buNone/>
              <a:defRPr sz="3600"/>
            </a:lvl1pPr>
          </a:lstStyle>
          <a:p>
            <a:r>
              <a:rPr lang="en-US" dirty="0"/>
              <a:t>Description goes here or small text.</a:t>
            </a:r>
          </a:p>
        </p:txBody>
      </p:sp>
      <p:sp>
        <p:nvSpPr>
          <p:cNvPr id="38" name="Lorem ipsum dolor sit amet, mea ad eros partem labore, cu sit elaboraret dissentias. Ea diam augue delectus eam. Mel vide appetere mediocrem in. Per copiosae ullamcorper ea. Quodsi aliquip electram in per, elit aliquam convenire ut est. Tollit tritani definitionem per ad.…">
            <a:extLst>
              <a:ext uri="{FF2B5EF4-FFF2-40B4-BE49-F238E27FC236}">
                <a16:creationId xmlns:a16="http://schemas.microsoft.com/office/drawing/2014/main" id="{9D027502-8252-6445-AC76-AF43826BB3C3}"/>
              </a:ext>
            </a:extLst>
          </p:cNvPr>
          <p:cNvSpPr txBox="1">
            <a:spLocks noGrp="1"/>
          </p:cNvSpPr>
          <p:nvPr>
            <p:ph type="body" sz="quarter" idx="25" hasCustomPrompt="1"/>
          </p:nvPr>
        </p:nvSpPr>
        <p:spPr>
          <a:xfrm>
            <a:off x="15752619" y="9153180"/>
            <a:ext cx="4064399" cy="665018"/>
          </a:xfrm>
          <a:prstGeom prst="rect">
            <a:avLst/>
          </a:prstGeom>
        </p:spPr>
        <p:txBody>
          <a:bodyPr anchor="ctr" anchorCtr="0">
            <a:noAutofit/>
          </a:bodyPr>
          <a:lstStyle>
            <a:lvl1pPr marL="0" indent="0">
              <a:buNone/>
              <a:defRPr sz="3200" b="1" i="0">
                <a:solidFill>
                  <a:srgbClr val="38538C"/>
                </a:solidFill>
                <a:latin typeface="Calibre" panose="020B0503030202060203" pitchFamily="34" charset="77"/>
              </a:defRPr>
            </a:lvl1pPr>
          </a:lstStyle>
          <a:p>
            <a:r>
              <a:rPr lang="en-US" dirty="0"/>
              <a:t>Target One</a:t>
            </a:r>
          </a:p>
        </p:txBody>
      </p:sp>
      <p:sp>
        <p:nvSpPr>
          <p:cNvPr id="39" name="Lorem ipsum dolor sit amet, mea ad eros partem labore, cu sit elaboraret dissentias. Ea diam augue delectus eam. Mel vide appetere mediocrem in. Per copiosae ullamcorper ea. Quodsi aliquip electram in per, elit aliquam convenire ut est. Tollit tritani definitionem per ad.…">
            <a:extLst>
              <a:ext uri="{FF2B5EF4-FFF2-40B4-BE49-F238E27FC236}">
                <a16:creationId xmlns:a16="http://schemas.microsoft.com/office/drawing/2014/main" id="{7CC122AC-2B5B-3A42-A181-0BF0B5ADA90C}"/>
              </a:ext>
            </a:extLst>
          </p:cNvPr>
          <p:cNvSpPr txBox="1">
            <a:spLocks noGrp="1"/>
          </p:cNvSpPr>
          <p:nvPr>
            <p:ph type="body" sz="quarter" idx="26" hasCustomPrompt="1"/>
          </p:nvPr>
        </p:nvSpPr>
        <p:spPr>
          <a:xfrm>
            <a:off x="761999" y="7497397"/>
            <a:ext cx="4064399" cy="1090936"/>
          </a:xfrm>
          <a:prstGeom prst="rect">
            <a:avLst/>
          </a:prstGeom>
        </p:spPr>
        <p:txBody>
          <a:bodyPr anchor="t" anchorCtr="0">
            <a:noAutofit/>
          </a:bodyPr>
          <a:lstStyle>
            <a:lvl1pPr marL="0" indent="0">
              <a:buNone/>
              <a:defRPr sz="8000" b="0" i="0">
                <a:solidFill>
                  <a:srgbClr val="38538C"/>
                </a:solidFill>
                <a:latin typeface="Calibre Light" panose="020B0303030202060203" pitchFamily="34" charset="77"/>
              </a:defRPr>
            </a:lvl1pPr>
          </a:lstStyle>
          <a:p>
            <a:r>
              <a:rPr lang="en-US" dirty="0"/>
              <a:t>01</a:t>
            </a:r>
          </a:p>
        </p:txBody>
      </p:sp>
      <p:sp>
        <p:nvSpPr>
          <p:cNvPr id="40" name="Lorem ipsum dolor sit amet, mea ad eros partem labore, cu sit elaboraret dissentias. Ea diam augue delectus eam. Mel vide appetere mediocrem in. Per copiosae ullamcorper ea. Quodsi aliquip electram in per, elit aliquam convenire ut est. Tollit tritani definitionem per ad.…">
            <a:extLst>
              <a:ext uri="{FF2B5EF4-FFF2-40B4-BE49-F238E27FC236}">
                <a16:creationId xmlns:a16="http://schemas.microsoft.com/office/drawing/2014/main" id="{69CFCAB1-057B-F44C-8A70-B5A5E825E87D}"/>
              </a:ext>
            </a:extLst>
          </p:cNvPr>
          <p:cNvSpPr txBox="1">
            <a:spLocks noGrp="1"/>
          </p:cNvSpPr>
          <p:nvPr>
            <p:ph type="body" sz="quarter" idx="27" hasCustomPrompt="1"/>
          </p:nvPr>
        </p:nvSpPr>
        <p:spPr>
          <a:xfrm>
            <a:off x="5749635" y="7497397"/>
            <a:ext cx="4064399" cy="1090936"/>
          </a:xfrm>
          <a:prstGeom prst="rect">
            <a:avLst/>
          </a:prstGeom>
        </p:spPr>
        <p:txBody>
          <a:bodyPr anchor="t" anchorCtr="0">
            <a:noAutofit/>
          </a:bodyPr>
          <a:lstStyle>
            <a:lvl1pPr marL="0" indent="0">
              <a:buNone/>
              <a:defRPr sz="8000" b="0" i="0">
                <a:solidFill>
                  <a:srgbClr val="38538C"/>
                </a:solidFill>
                <a:latin typeface="Calibre Light" panose="020B0303030202060203" pitchFamily="34" charset="77"/>
              </a:defRPr>
            </a:lvl1pPr>
          </a:lstStyle>
          <a:p>
            <a:r>
              <a:rPr lang="en-US" dirty="0"/>
              <a:t>02</a:t>
            </a:r>
          </a:p>
        </p:txBody>
      </p:sp>
      <p:sp>
        <p:nvSpPr>
          <p:cNvPr id="41" name="Lorem ipsum dolor sit amet, mea ad eros partem labore, cu sit elaboraret dissentias. Ea diam augue delectus eam. Mel vide appetere mediocrem in. Per copiosae ullamcorper ea. Quodsi aliquip electram in per, elit aliquam convenire ut est. Tollit tritani definitionem per ad.…">
            <a:extLst>
              <a:ext uri="{FF2B5EF4-FFF2-40B4-BE49-F238E27FC236}">
                <a16:creationId xmlns:a16="http://schemas.microsoft.com/office/drawing/2014/main" id="{85DE0290-C78F-7A41-A413-F1668EFB90D0}"/>
              </a:ext>
            </a:extLst>
          </p:cNvPr>
          <p:cNvSpPr txBox="1">
            <a:spLocks noGrp="1"/>
          </p:cNvSpPr>
          <p:nvPr>
            <p:ph type="body" sz="quarter" idx="28" hasCustomPrompt="1"/>
          </p:nvPr>
        </p:nvSpPr>
        <p:spPr>
          <a:xfrm>
            <a:off x="10737271" y="7497397"/>
            <a:ext cx="4064399" cy="1090936"/>
          </a:xfrm>
          <a:prstGeom prst="rect">
            <a:avLst/>
          </a:prstGeom>
        </p:spPr>
        <p:txBody>
          <a:bodyPr anchor="t" anchorCtr="0">
            <a:noAutofit/>
          </a:bodyPr>
          <a:lstStyle>
            <a:lvl1pPr marL="0" indent="0">
              <a:buNone/>
              <a:defRPr sz="8000" b="0" i="0">
                <a:solidFill>
                  <a:srgbClr val="38538C"/>
                </a:solidFill>
                <a:latin typeface="Calibre Light" panose="020B0303030202060203" pitchFamily="34" charset="77"/>
              </a:defRPr>
            </a:lvl1pPr>
          </a:lstStyle>
          <a:p>
            <a:r>
              <a:rPr lang="en-US" dirty="0"/>
              <a:t>03</a:t>
            </a:r>
          </a:p>
        </p:txBody>
      </p:sp>
      <p:sp>
        <p:nvSpPr>
          <p:cNvPr id="42" name="Lorem ipsum dolor sit amet, mea ad eros partem labore, cu sit elaboraret dissentias. Ea diam augue delectus eam. Mel vide appetere mediocrem in. Per copiosae ullamcorper ea. Quodsi aliquip electram in per, elit aliquam convenire ut est. Tollit tritani definitionem per ad.…">
            <a:extLst>
              <a:ext uri="{FF2B5EF4-FFF2-40B4-BE49-F238E27FC236}">
                <a16:creationId xmlns:a16="http://schemas.microsoft.com/office/drawing/2014/main" id="{37B72E68-A50E-0049-90AB-7AF2AFB7DF3D}"/>
              </a:ext>
            </a:extLst>
          </p:cNvPr>
          <p:cNvSpPr txBox="1">
            <a:spLocks noGrp="1"/>
          </p:cNvSpPr>
          <p:nvPr>
            <p:ph type="body" sz="quarter" idx="29" hasCustomPrompt="1"/>
          </p:nvPr>
        </p:nvSpPr>
        <p:spPr>
          <a:xfrm>
            <a:off x="15752619" y="7497397"/>
            <a:ext cx="4064399" cy="1090936"/>
          </a:xfrm>
          <a:prstGeom prst="rect">
            <a:avLst/>
          </a:prstGeom>
        </p:spPr>
        <p:txBody>
          <a:bodyPr anchor="t" anchorCtr="0">
            <a:noAutofit/>
          </a:bodyPr>
          <a:lstStyle>
            <a:lvl1pPr marL="0" indent="0">
              <a:buNone/>
              <a:defRPr sz="8000" b="0" i="0">
                <a:solidFill>
                  <a:srgbClr val="38538C"/>
                </a:solidFill>
                <a:latin typeface="Calibre Light" panose="020B0303030202060203" pitchFamily="34" charset="77"/>
              </a:defRPr>
            </a:lvl1pPr>
          </a:lstStyle>
          <a:p>
            <a:r>
              <a:rPr lang="en-US" dirty="0"/>
              <a:t>04</a:t>
            </a:r>
          </a:p>
        </p:txBody>
      </p:sp>
    </p:spTree>
    <p:extLst>
      <p:ext uri="{BB962C8B-B14F-4D97-AF65-F5344CB8AC3E}">
        <p14:creationId xmlns:p14="http://schemas.microsoft.com/office/powerpoint/2010/main" val="2047769679"/>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umbers_Watermark">
    <p:bg>
      <p:bgPr>
        <a:solidFill>
          <a:srgbClr val="ECEBEE"/>
        </a:solidFill>
        <a:effectLst/>
      </p:bgPr>
    </p:bg>
    <p:spTree>
      <p:nvGrpSpPr>
        <p:cNvPr id="1" name=""/>
        <p:cNvGrpSpPr/>
        <p:nvPr/>
      </p:nvGrpSpPr>
      <p:grpSpPr>
        <a:xfrm>
          <a:off x="0" y="0"/>
          <a:ext cx="0" cy="0"/>
          <a:chOff x="0" y="0"/>
          <a:chExt cx="0" cy="0"/>
        </a:xfrm>
      </p:grpSpPr>
      <p:pic>
        <p:nvPicPr>
          <p:cNvPr id="24" name="Image" descr="Image">
            <a:extLst>
              <a:ext uri="{FF2B5EF4-FFF2-40B4-BE49-F238E27FC236}">
                <a16:creationId xmlns:a16="http://schemas.microsoft.com/office/drawing/2014/main" id="{8156F933-6936-D742-979C-959583C60C14}"/>
              </a:ext>
            </a:extLst>
          </p:cNvPr>
          <p:cNvPicPr>
            <a:picLocks noChangeAspect="1"/>
          </p:cNvPicPr>
          <p:nvPr userDrawn="1"/>
        </p:nvPicPr>
        <p:blipFill>
          <a:blip r:embed="rId2" cstate="email">
            <a:alphaModFix amt="6000"/>
            <a:extLst>
              <a:ext uri="{28A0092B-C50C-407E-A947-70E740481C1C}">
                <a14:useLocalDpi xmlns:a14="http://schemas.microsoft.com/office/drawing/2010/main"/>
              </a:ext>
            </a:extLst>
          </a:blip>
          <a:stretch>
            <a:fillRect/>
          </a:stretch>
        </p:blipFill>
        <p:spPr>
          <a:xfrm>
            <a:off x="2524569" y="2132010"/>
            <a:ext cx="9611787" cy="9451980"/>
          </a:xfrm>
          <a:prstGeom prst="rect">
            <a:avLst/>
          </a:prstGeom>
          <a:ln w="12700">
            <a:miter lim="400000"/>
          </a:ln>
        </p:spPr>
      </p:pic>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4" name="Image" descr="Image">
            <a:extLst>
              <a:ext uri="{FF2B5EF4-FFF2-40B4-BE49-F238E27FC236}">
                <a16:creationId xmlns:a16="http://schemas.microsoft.com/office/drawing/2014/main" id="{4360952A-61A6-D64C-93BD-DE6A05955DC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2000" y="738554"/>
            <a:ext cx="1524000" cy="225403"/>
          </a:xfrm>
          <a:prstGeom prst="rect">
            <a:avLst/>
          </a:prstGeom>
          <a:ln w="12700">
            <a:miter lim="400000"/>
          </a:ln>
        </p:spPr>
      </p:pic>
      <p:pic>
        <p:nvPicPr>
          <p:cNvPr id="5" name="Image" descr="Image">
            <a:extLst>
              <a:ext uri="{FF2B5EF4-FFF2-40B4-BE49-F238E27FC236}">
                <a16:creationId xmlns:a16="http://schemas.microsoft.com/office/drawing/2014/main" id="{5491DB46-500B-124C-87DA-50772B8376E4}"/>
              </a:ext>
            </a:extLst>
          </p:cNvPr>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3130" y="12431186"/>
            <a:ext cx="24377741" cy="1278137"/>
          </a:xfrm>
          <a:prstGeom prst="rect">
            <a:avLst/>
          </a:prstGeom>
          <a:ln w="12700" cap="flat">
            <a:noFill/>
            <a:miter lim="400000"/>
          </a:ln>
          <a:effectLst/>
        </p:spPr>
      </p:pic>
      <p:pic>
        <p:nvPicPr>
          <p:cNvPr id="6" name="Image" descr="Image">
            <a:extLst>
              <a:ext uri="{FF2B5EF4-FFF2-40B4-BE49-F238E27FC236}">
                <a16:creationId xmlns:a16="http://schemas.microsoft.com/office/drawing/2014/main" id="{474988DC-C697-2941-B4D5-D2E3A750216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61999" y="12786480"/>
            <a:ext cx="817794" cy="545197"/>
          </a:xfrm>
          <a:prstGeom prst="rect">
            <a:avLst/>
          </a:prstGeom>
          <a:ln w="12700" cap="flat">
            <a:noFill/>
            <a:miter lim="400000"/>
          </a:ln>
          <a:effectLst/>
        </p:spPr>
      </p:pic>
      <p:sp>
        <p:nvSpPr>
          <p:cNvPr id="7" name="This project has received funding from the European Union’s Horizon 2020 research and innovation programme under grant agreement No 824478.">
            <a:extLst>
              <a:ext uri="{FF2B5EF4-FFF2-40B4-BE49-F238E27FC236}">
                <a16:creationId xmlns:a16="http://schemas.microsoft.com/office/drawing/2014/main" id="{25CC1D8D-1C03-7F47-A630-455DBD8CF8B3}"/>
              </a:ext>
            </a:extLst>
          </p:cNvPr>
          <p:cNvSpPr txBox="1"/>
          <p:nvPr userDrawn="1"/>
        </p:nvSpPr>
        <p:spPr>
          <a:xfrm>
            <a:off x="1807421" y="12728046"/>
            <a:ext cx="8885167" cy="74160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rmAutofit/>
          </a:bodyPr>
          <a:lstStyle>
            <a:lvl1pPr algn="l" defTabSz="643584">
              <a:defRPr sz="2000" b="0" i="1">
                <a:solidFill>
                  <a:srgbClr val="FFFFFF"/>
                </a:solidFill>
                <a:latin typeface="Calibre Light"/>
                <a:ea typeface="Calibre Light"/>
                <a:cs typeface="Calibre Light"/>
                <a:sym typeface="Calibre Light"/>
              </a:defRPr>
            </a:lvl1pPr>
          </a:lstStyle>
          <a:p>
            <a:r>
              <a:rPr lang="en-GB" dirty="0"/>
              <a:t>This project has received funding from the European Union’s Horizon 2020 research and innovation programme under grant agreement No 824478.</a:t>
            </a:r>
          </a:p>
        </p:txBody>
      </p:sp>
      <p:sp>
        <p:nvSpPr>
          <p:cNvPr id="9" name="Text Placeholder 31">
            <a:extLst>
              <a:ext uri="{FF2B5EF4-FFF2-40B4-BE49-F238E27FC236}">
                <a16:creationId xmlns:a16="http://schemas.microsoft.com/office/drawing/2014/main" id="{8E3032A6-E7FD-B747-84CD-A02D22E8B50D}"/>
              </a:ext>
            </a:extLst>
          </p:cNvPr>
          <p:cNvSpPr>
            <a:spLocks noGrp="1"/>
          </p:cNvSpPr>
          <p:nvPr>
            <p:ph type="body" sz="quarter" idx="17" hasCustomPrompt="1"/>
          </p:nvPr>
        </p:nvSpPr>
        <p:spPr>
          <a:xfrm>
            <a:off x="16787445" y="12785725"/>
            <a:ext cx="4011533" cy="545952"/>
          </a:xfrm>
        </p:spPr>
        <p:txBody>
          <a:bodyPr anchor="t" anchorCtr="0">
            <a:normAutofit/>
          </a:bodyPr>
          <a:lstStyle>
            <a:lvl1pPr marL="0" indent="0" algn="r">
              <a:buNone/>
              <a:defRPr sz="2600" i="1">
                <a:solidFill>
                  <a:schemeClr val="bg1"/>
                </a:solidFill>
              </a:defRPr>
            </a:lvl1pPr>
          </a:lstStyle>
          <a:p>
            <a:r>
              <a:rPr lang="en-US" dirty="0" err="1"/>
              <a:t>Location_Date</a:t>
            </a:r>
            <a:endParaRPr lang="en-US" dirty="0"/>
          </a:p>
        </p:txBody>
      </p:sp>
      <p:sp>
        <p:nvSpPr>
          <p:cNvPr id="10" name="Text Placeholder 31">
            <a:extLst>
              <a:ext uri="{FF2B5EF4-FFF2-40B4-BE49-F238E27FC236}">
                <a16:creationId xmlns:a16="http://schemas.microsoft.com/office/drawing/2014/main" id="{0BE4C6E2-6CC5-674B-B991-22400A01C998}"/>
              </a:ext>
            </a:extLst>
          </p:cNvPr>
          <p:cNvSpPr>
            <a:spLocks noGrp="1"/>
          </p:cNvSpPr>
          <p:nvPr>
            <p:ph type="body" sz="quarter" idx="18" hasCustomPrompt="1"/>
          </p:nvPr>
        </p:nvSpPr>
        <p:spPr>
          <a:xfrm>
            <a:off x="20825105" y="12785725"/>
            <a:ext cx="2684587" cy="545952"/>
          </a:xfrm>
        </p:spPr>
        <p:txBody>
          <a:bodyPr anchor="t" anchorCtr="0">
            <a:normAutofit/>
          </a:bodyPr>
          <a:lstStyle>
            <a:lvl1pPr marL="0" indent="0" algn="l">
              <a:buNone/>
              <a:defRPr sz="2600" i="1">
                <a:solidFill>
                  <a:schemeClr val="bg1"/>
                </a:solidFill>
                <a:latin typeface="+mj-lt"/>
              </a:defRPr>
            </a:lvl1pPr>
          </a:lstStyle>
          <a:p>
            <a:r>
              <a:rPr lang="en-US" dirty="0"/>
              <a:t>// Name of meeting</a:t>
            </a:r>
          </a:p>
        </p:txBody>
      </p:sp>
      <p:pic>
        <p:nvPicPr>
          <p:cNvPr id="11" name="Image" descr="Image">
            <a:extLst>
              <a:ext uri="{FF2B5EF4-FFF2-40B4-BE49-F238E27FC236}">
                <a16:creationId xmlns:a16="http://schemas.microsoft.com/office/drawing/2014/main" id="{6A687260-65BE-5D49-8A3C-C272DCF0B74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2989561" y="535976"/>
            <a:ext cx="638104" cy="627495"/>
          </a:xfrm>
          <a:prstGeom prst="rect">
            <a:avLst/>
          </a:prstGeom>
          <a:ln w="12700">
            <a:miter lim="400000"/>
          </a:ln>
        </p:spPr>
      </p:pic>
      <p:sp>
        <p:nvSpPr>
          <p:cNvPr id="15" name="Lorem ipsum dolor sit amet, mea ad eros partem labore, cu sit elaboraret dissentias. Ea diam augue delectus eam. Mel vide appetere mediocrem in. Per copiosae ullamcorper ea. Quodsi aliquip electram in per, elit aliquam convenire ut est. Tollit tritani definitionem per ad.…">
            <a:extLst>
              <a:ext uri="{FF2B5EF4-FFF2-40B4-BE49-F238E27FC236}">
                <a16:creationId xmlns:a16="http://schemas.microsoft.com/office/drawing/2014/main" id="{97652915-8393-984C-AC74-7D37D7F8B703}"/>
              </a:ext>
            </a:extLst>
          </p:cNvPr>
          <p:cNvSpPr txBox="1">
            <a:spLocks noGrp="1"/>
          </p:cNvSpPr>
          <p:nvPr>
            <p:ph type="body" sz="quarter" idx="1" hasCustomPrompt="1"/>
          </p:nvPr>
        </p:nvSpPr>
        <p:spPr>
          <a:xfrm>
            <a:off x="761999" y="9818197"/>
            <a:ext cx="4064399" cy="1278137"/>
          </a:xfrm>
          <a:prstGeom prst="rect">
            <a:avLst/>
          </a:prstGeom>
        </p:spPr>
        <p:txBody>
          <a:bodyPr anchor="t" anchorCtr="0">
            <a:noAutofit/>
          </a:bodyPr>
          <a:lstStyle>
            <a:lvl1pPr marL="0" indent="0">
              <a:buNone/>
              <a:defRPr sz="3600"/>
            </a:lvl1pPr>
          </a:lstStyle>
          <a:p>
            <a:r>
              <a:rPr lang="en-US" dirty="0"/>
              <a:t>Description goes here or small text.</a:t>
            </a:r>
          </a:p>
        </p:txBody>
      </p:sp>
      <p:sp>
        <p:nvSpPr>
          <p:cNvPr id="23" name="Title placeholder here.">
            <a:extLst>
              <a:ext uri="{FF2B5EF4-FFF2-40B4-BE49-F238E27FC236}">
                <a16:creationId xmlns:a16="http://schemas.microsoft.com/office/drawing/2014/main" id="{F09A6F88-0519-E540-B87E-C14F4BFAEFB2}"/>
              </a:ext>
            </a:extLst>
          </p:cNvPr>
          <p:cNvSpPr txBox="1">
            <a:spLocks noGrp="1"/>
          </p:cNvSpPr>
          <p:nvPr>
            <p:ph type="title" hasCustomPrompt="1"/>
          </p:nvPr>
        </p:nvSpPr>
        <p:spPr>
          <a:xfrm>
            <a:off x="762000" y="3633556"/>
            <a:ext cx="10663200" cy="2285178"/>
          </a:xfrm>
          <a:prstGeom prst="rect">
            <a:avLst/>
          </a:prstGeom>
        </p:spPr>
        <p:txBody>
          <a:bodyPr tIns="144000" anchor="t" anchorCtr="0">
            <a:normAutofit/>
          </a:bodyPr>
          <a:lstStyle>
            <a:lvl1pPr algn="l">
              <a:lnSpc>
                <a:spcPct val="100000"/>
              </a:lnSpc>
              <a:defRPr sz="7500">
                <a:solidFill>
                  <a:srgbClr val="00091D"/>
                </a:solidFill>
                <a:latin typeface="+mj-lt"/>
              </a:defRPr>
            </a:lvl1pPr>
          </a:lstStyle>
          <a:p>
            <a:r>
              <a:rPr lang="en-US" dirty="0"/>
              <a:t>Title placeholder here, let’s see how it works bigger.</a:t>
            </a:r>
            <a:endParaRPr dirty="0"/>
          </a:p>
        </p:txBody>
      </p:sp>
      <p:sp>
        <p:nvSpPr>
          <p:cNvPr id="26" name="Lorem ipsum dolor sit amet, mea ad eros partem labore, cu sit elaboraret dissentias. Ea diam augue delectus eam. Mel vide appetere mediocrem in. Per copiosae ullamcorper ea. Quodsi aliquip electram in per, elit aliquam convenire ut est. Tollit tritani definitionem per ad.…">
            <a:extLst>
              <a:ext uri="{FF2B5EF4-FFF2-40B4-BE49-F238E27FC236}">
                <a16:creationId xmlns:a16="http://schemas.microsoft.com/office/drawing/2014/main" id="{E390C017-80D4-DE4C-9257-D95D2D19C5A8}"/>
              </a:ext>
            </a:extLst>
          </p:cNvPr>
          <p:cNvSpPr txBox="1">
            <a:spLocks noGrp="1"/>
          </p:cNvSpPr>
          <p:nvPr>
            <p:ph type="body" sz="quarter" idx="19" hasCustomPrompt="1"/>
          </p:nvPr>
        </p:nvSpPr>
        <p:spPr>
          <a:xfrm>
            <a:off x="5749632" y="9818197"/>
            <a:ext cx="4064399" cy="1278137"/>
          </a:xfrm>
          <a:prstGeom prst="rect">
            <a:avLst/>
          </a:prstGeom>
        </p:spPr>
        <p:txBody>
          <a:bodyPr anchor="t" anchorCtr="0">
            <a:noAutofit/>
          </a:bodyPr>
          <a:lstStyle>
            <a:lvl1pPr marL="0" indent="0">
              <a:buNone/>
              <a:defRPr sz="3600"/>
            </a:lvl1pPr>
          </a:lstStyle>
          <a:p>
            <a:r>
              <a:rPr lang="en-US" dirty="0"/>
              <a:t>Description goes here or small text.</a:t>
            </a:r>
          </a:p>
        </p:txBody>
      </p:sp>
      <p:sp>
        <p:nvSpPr>
          <p:cNvPr id="29" name="Lorem ipsum dolor sit amet, mea ad eros partem labore, cu sit elaboraret dissentias. Ea diam augue delectus eam. Mel vide appetere mediocrem in. Per copiosae ullamcorper ea. Quodsi aliquip electram in per, elit aliquam convenire ut est. Tollit tritani definitionem per ad.…">
            <a:extLst>
              <a:ext uri="{FF2B5EF4-FFF2-40B4-BE49-F238E27FC236}">
                <a16:creationId xmlns:a16="http://schemas.microsoft.com/office/drawing/2014/main" id="{29E4C549-44C1-C24E-AAFA-F45D8B86A935}"/>
              </a:ext>
            </a:extLst>
          </p:cNvPr>
          <p:cNvSpPr txBox="1">
            <a:spLocks noGrp="1"/>
          </p:cNvSpPr>
          <p:nvPr>
            <p:ph type="body" sz="quarter" idx="20" hasCustomPrompt="1"/>
          </p:nvPr>
        </p:nvSpPr>
        <p:spPr>
          <a:xfrm>
            <a:off x="10709559" y="9818197"/>
            <a:ext cx="4064399" cy="1278137"/>
          </a:xfrm>
          <a:prstGeom prst="rect">
            <a:avLst/>
          </a:prstGeom>
        </p:spPr>
        <p:txBody>
          <a:bodyPr anchor="t" anchorCtr="0">
            <a:noAutofit/>
          </a:bodyPr>
          <a:lstStyle>
            <a:lvl1pPr marL="0" indent="0">
              <a:buNone/>
              <a:defRPr sz="3600"/>
            </a:lvl1pPr>
          </a:lstStyle>
          <a:p>
            <a:r>
              <a:rPr lang="en-US" dirty="0"/>
              <a:t>Description goes here or small text.</a:t>
            </a:r>
          </a:p>
        </p:txBody>
      </p:sp>
      <p:sp>
        <p:nvSpPr>
          <p:cNvPr id="31" name="Lorem ipsum dolor sit amet, mea ad eros partem labore, cu sit elaboraret dissentias. Ea diam augue delectus eam. Mel vide appetere mediocrem in. Per copiosae ullamcorper ea. Quodsi aliquip electram in per, elit aliquam convenire ut est. Tollit tritani definitionem per ad.…">
            <a:extLst>
              <a:ext uri="{FF2B5EF4-FFF2-40B4-BE49-F238E27FC236}">
                <a16:creationId xmlns:a16="http://schemas.microsoft.com/office/drawing/2014/main" id="{B6E276F1-A9DC-0348-B609-F03AE7AB7E9A}"/>
              </a:ext>
            </a:extLst>
          </p:cNvPr>
          <p:cNvSpPr txBox="1">
            <a:spLocks noGrp="1"/>
          </p:cNvSpPr>
          <p:nvPr>
            <p:ph type="body" sz="quarter" idx="21" hasCustomPrompt="1"/>
          </p:nvPr>
        </p:nvSpPr>
        <p:spPr>
          <a:xfrm>
            <a:off x="761999" y="9153180"/>
            <a:ext cx="4064399" cy="665018"/>
          </a:xfrm>
          <a:prstGeom prst="rect">
            <a:avLst/>
          </a:prstGeom>
        </p:spPr>
        <p:txBody>
          <a:bodyPr anchor="ctr" anchorCtr="0">
            <a:noAutofit/>
          </a:bodyPr>
          <a:lstStyle>
            <a:lvl1pPr marL="0" indent="0">
              <a:buNone/>
              <a:defRPr sz="3200" b="1" i="0">
                <a:solidFill>
                  <a:srgbClr val="38538C"/>
                </a:solidFill>
                <a:latin typeface="Calibre" panose="020B0503030202060203" pitchFamily="34" charset="77"/>
              </a:defRPr>
            </a:lvl1pPr>
          </a:lstStyle>
          <a:p>
            <a:r>
              <a:rPr lang="en-US" dirty="0"/>
              <a:t>Target One</a:t>
            </a:r>
          </a:p>
        </p:txBody>
      </p:sp>
      <p:sp>
        <p:nvSpPr>
          <p:cNvPr id="34" name="Lorem ipsum dolor sit amet, mea ad eros partem labore, cu sit elaboraret dissentias. Ea diam augue delectus eam. Mel vide appetere mediocrem in. Per copiosae ullamcorper ea. Quodsi aliquip electram in per, elit aliquam convenire ut est. Tollit tritani definitionem per ad.…">
            <a:extLst>
              <a:ext uri="{FF2B5EF4-FFF2-40B4-BE49-F238E27FC236}">
                <a16:creationId xmlns:a16="http://schemas.microsoft.com/office/drawing/2014/main" id="{FEF7804F-23C0-724A-B733-823ADA81EC24}"/>
              </a:ext>
            </a:extLst>
          </p:cNvPr>
          <p:cNvSpPr txBox="1">
            <a:spLocks noGrp="1"/>
          </p:cNvSpPr>
          <p:nvPr>
            <p:ph type="body" sz="quarter" idx="22" hasCustomPrompt="1"/>
          </p:nvPr>
        </p:nvSpPr>
        <p:spPr>
          <a:xfrm>
            <a:off x="5749635" y="9153180"/>
            <a:ext cx="4064399" cy="665018"/>
          </a:xfrm>
          <a:prstGeom prst="rect">
            <a:avLst/>
          </a:prstGeom>
        </p:spPr>
        <p:txBody>
          <a:bodyPr anchor="ctr" anchorCtr="0">
            <a:noAutofit/>
          </a:bodyPr>
          <a:lstStyle>
            <a:lvl1pPr marL="0" indent="0">
              <a:buNone/>
              <a:defRPr sz="3200" b="1" i="0">
                <a:solidFill>
                  <a:srgbClr val="38538C"/>
                </a:solidFill>
                <a:latin typeface="Calibre" panose="020B0503030202060203" pitchFamily="34" charset="77"/>
              </a:defRPr>
            </a:lvl1pPr>
          </a:lstStyle>
          <a:p>
            <a:r>
              <a:rPr lang="en-US" dirty="0"/>
              <a:t>Target One</a:t>
            </a:r>
          </a:p>
        </p:txBody>
      </p:sp>
      <p:sp>
        <p:nvSpPr>
          <p:cNvPr id="35" name="Lorem ipsum dolor sit amet, mea ad eros partem labore, cu sit elaboraret dissentias. Ea diam augue delectus eam. Mel vide appetere mediocrem in. Per copiosae ullamcorper ea. Quodsi aliquip electram in per, elit aliquam convenire ut est. Tollit tritani definitionem per ad.…">
            <a:extLst>
              <a:ext uri="{FF2B5EF4-FFF2-40B4-BE49-F238E27FC236}">
                <a16:creationId xmlns:a16="http://schemas.microsoft.com/office/drawing/2014/main" id="{D2583B32-9308-DC46-B0DB-EC79B185D575}"/>
              </a:ext>
            </a:extLst>
          </p:cNvPr>
          <p:cNvSpPr txBox="1">
            <a:spLocks noGrp="1"/>
          </p:cNvSpPr>
          <p:nvPr>
            <p:ph type="body" sz="quarter" idx="23" hasCustomPrompt="1"/>
          </p:nvPr>
        </p:nvSpPr>
        <p:spPr>
          <a:xfrm>
            <a:off x="10737271" y="9153180"/>
            <a:ext cx="4064399" cy="665018"/>
          </a:xfrm>
          <a:prstGeom prst="rect">
            <a:avLst/>
          </a:prstGeom>
        </p:spPr>
        <p:txBody>
          <a:bodyPr anchor="ctr" anchorCtr="0">
            <a:noAutofit/>
          </a:bodyPr>
          <a:lstStyle>
            <a:lvl1pPr marL="0" indent="0">
              <a:buNone/>
              <a:defRPr sz="3200" b="1" i="0">
                <a:solidFill>
                  <a:srgbClr val="38538C"/>
                </a:solidFill>
                <a:latin typeface="Calibre" panose="020B0503030202060203" pitchFamily="34" charset="77"/>
              </a:defRPr>
            </a:lvl1pPr>
          </a:lstStyle>
          <a:p>
            <a:r>
              <a:rPr lang="en-US" dirty="0"/>
              <a:t>Target One</a:t>
            </a:r>
          </a:p>
        </p:txBody>
      </p:sp>
      <p:sp>
        <p:nvSpPr>
          <p:cNvPr id="36" name="Lorem ipsum dolor sit amet, mea ad eros partem labore, cu sit elaboraret dissentias. Ea diam augue delectus eam. Mel vide appetere mediocrem in. Per copiosae ullamcorper ea. Quodsi aliquip electram in per, elit aliquam convenire ut est. Tollit tritani definitionem per ad.…">
            <a:extLst>
              <a:ext uri="{FF2B5EF4-FFF2-40B4-BE49-F238E27FC236}">
                <a16:creationId xmlns:a16="http://schemas.microsoft.com/office/drawing/2014/main" id="{6BA2EBFC-349F-2246-9E48-5646C7F05626}"/>
              </a:ext>
            </a:extLst>
          </p:cNvPr>
          <p:cNvSpPr txBox="1">
            <a:spLocks noGrp="1"/>
          </p:cNvSpPr>
          <p:nvPr>
            <p:ph type="body" sz="quarter" idx="24" hasCustomPrompt="1"/>
          </p:nvPr>
        </p:nvSpPr>
        <p:spPr>
          <a:xfrm>
            <a:off x="15724907" y="9818197"/>
            <a:ext cx="4064399" cy="1278137"/>
          </a:xfrm>
          <a:prstGeom prst="rect">
            <a:avLst/>
          </a:prstGeom>
        </p:spPr>
        <p:txBody>
          <a:bodyPr anchor="t" anchorCtr="0">
            <a:noAutofit/>
          </a:bodyPr>
          <a:lstStyle>
            <a:lvl1pPr marL="0" indent="0">
              <a:buNone/>
              <a:defRPr sz="3600"/>
            </a:lvl1pPr>
          </a:lstStyle>
          <a:p>
            <a:r>
              <a:rPr lang="en-US" dirty="0"/>
              <a:t>Description goes here or small text.</a:t>
            </a:r>
          </a:p>
        </p:txBody>
      </p:sp>
      <p:sp>
        <p:nvSpPr>
          <p:cNvPr id="38" name="Lorem ipsum dolor sit amet, mea ad eros partem labore, cu sit elaboraret dissentias. Ea diam augue delectus eam. Mel vide appetere mediocrem in. Per copiosae ullamcorper ea. Quodsi aliquip electram in per, elit aliquam convenire ut est. Tollit tritani definitionem per ad.…">
            <a:extLst>
              <a:ext uri="{FF2B5EF4-FFF2-40B4-BE49-F238E27FC236}">
                <a16:creationId xmlns:a16="http://schemas.microsoft.com/office/drawing/2014/main" id="{9D027502-8252-6445-AC76-AF43826BB3C3}"/>
              </a:ext>
            </a:extLst>
          </p:cNvPr>
          <p:cNvSpPr txBox="1">
            <a:spLocks noGrp="1"/>
          </p:cNvSpPr>
          <p:nvPr>
            <p:ph type="body" sz="quarter" idx="25" hasCustomPrompt="1"/>
          </p:nvPr>
        </p:nvSpPr>
        <p:spPr>
          <a:xfrm>
            <a:off x="15752619" y="9153180"/>
            <a:ext cx="4064399" cy="665018"/>
          </a:xfrm>
          <a:prstGeom prst="rect">
            <a:avLst/>
          </a:prstGeom>
        </p:spPr>
        <p:txBody>
          <a:bodyPr anchor="ctr" anchorCtr="0">
            <a:noAutofit/>
          </a:bodyPr>
          <a:lstStyle>
            <a:lvl1pPr marL="0" indent="0">
              <a:buNone/>
              <a:defRPr sz="3200" b="1" i="0">
                <a:solidFill>
                  <a:srgbClr val="38538C"/>
                </a:solidFill>
                <a:latin typeface="Calibre" panose="020B0503030202060203" pitchFamily="34" charset="77"/>
              </a:defRPr>
            </a:lvl1pPr>
          </a:lstStyle>
          <a:p>
            <a:r>
              <a:rPr lang="en-US" dirty="0"/>
              <a:t>Target One</a:t>
            </a:r>
          </a:p>
        </p:txBody>
      </p:sp>
      <p:sp>
        <p:nvSpPr>
          <p:cNvPr id="39" name="Lorem ipsum dolor sit amet, mea ad eros partem labore, cu sit elaboraret dissentias. Ea diam augue delectus eam. Mel vide appetere mediocrem in. Per copiosae ullamcorper ea. Quodsi aliquip electram in per, elit aliquam convenire ut est. Tollit tritani definitionem per ad.…">
            <a:extLst>
              <a:ext uri="{FF2B5EF4-FFF2-40B4-BE49-F238E27FC236}">
                <a16:creationId xmlns:a16="http://schemas.microsoft.com/office/drawing/2014/main" id="{7CC122AC-2B5B-3A42-A181-0BF0B5ADA90C}"/>
              </a:ext>
            </a:extLst>
          </p:cNvPr>
          <p:cNvSpPr txBox="1">
            <a:spLocks noGrp="1"/>
          </p:cNvSpPr>
          <p:nvPr>
            <p:ph type="body" sz="quarter" idx="26" hasCustomPrompt="1"/>
          </p:nvPr>
        </p:nvSpPr>
        <p:spPr>
          <a:xfrm>
            <a:off x="761999" y="7497397"/>
            <a:ext cx="4064399" cy="1090936"/>
          </a:xfrm>
          <a:prstGeom prst="rect">
            <a:avLst/>
          </a:prstGeom>
        </p:spPr>
        <p:txBody>
          <a:bodyPr anchor="t" anchorCtr="0">
            <a:noAutofit/>
          </a:bodyPr>
          <a:lstStyle>
            <a:lvl1pPr marL="0" indent="0">
              <a:buNone/>
              <a:defRPr sz="8000" b="0" i="0">
                <a:solidFill>
                  <a:srgbClr val="38538C"/>
                </a:solidFill>
                <a:latin typeface="Calibre Light" panose="020B0303030202060203" pitchFamily="34" charset="77"/>
              </a:defRPr>
            </a:lvl1pPr>
          </a:lstStyle>
          <a:p>
            <a:r>
              <a:rPr lang="en-US" dirty="0"/>
              <a:t>01</a:t>
            </a:r>
          </a:p>
        </p:txBody>
      </p:sp>
      <p:sp>
        <p:nvSpPr>
          <p:cNvPr id="40" name="Lorem ipsum dolor sit amet, mea ad eros partem labore, cu sit elaboraret dissentias. Ea diam augue delectus eam. Mel vide appetere mediocrem in. Per copiosae ullamcorper ea. Quodsi aliquip electram in per, elit aliquam convenire ut est. Tollit tritani definitionem per ad.…">
            <a:extLst>
              <a:ext uri="{FF2B5EF4-FFF2-40B4-BE49-F238E27FC236}">
                <a16:creationId xmlns:a16="http://schemas.microsoft.com/office/drawing/2014/main" id="{69CFCAB1-057B-F44C-8A70-B5A5E825E87D}"/>
              </a:ext>
            </a:extLst>
          </p:cNvPr>
          <p:cNvSpPr txBox="1">
            <a:spLocks noGrp="1"/>
          </p:cNvSpPr>
          <p:nvPr>
            <p:ph type="body" sz="quarter" idx="27" hasCustomPrompt="1"/>
          </p:nvPr>
        </p:nvSpPr>
        <p:spPr>
          <a:xfrm>
            <a:off x="5749635" y="7497397"/>
            <a:ext cx="4064399" cy="1090936"/>
          </a:xfrm>
          <a:prstGeom prst="rect">
            <a:avLst/>
          </a:prstGeom>
        </p:spPr>
        <p:txBody>
          <a:bodyPr anchor="t" anchorCtr="0">
            <a:noAutofit/>
          </a:bodyPr>
          <a:lstStyle>
            <a:lvl1pPr marL="0" indent="0">
              <a:buNone/>
              <a:defRPr sz="8000" b="0" i="0">
                <a:solidFill>
                  <a:srgbClr val="38538C"/>
                </a:solidFill>
                <a:latin typeface="Calibre Light" panose="020B0303030202060203" pitchFamily="34" charset="77"/>
              </a:defRPr>
            </a:lvl1pPr>
          </a:lstStyle>
          <a:p>
            <a:r>
              <a:rPr lang="en-US" dirty="0"/>
              <a:t>02</a:t>
            </a:r>
          </a:p>
        </p:txBody>
      </p:sp>
      <p:sp>
        <p:nvSpPr>
          <p:cNvPr id="41" name="Lorem ipsum dolor sit amet, mea ad eros partem labore, cu sit elaboraret dissentias. Ea diam augue delectus eam. Mel vide appetere mediocrem in. Per copiosae ullamcorper ea. Quodsi aliquip electram in per, elit aliquam convenire ut est. Tollit tritani definitionem per ad.…">
            <a:extLst>
              <a:ext uri="{FF2B5EF4-FFF2-40B4-BE49-F238E27FC236}">
                <a16:creationId xmlns:a16="http://schemas.microsoft.com/office/drawing/2014/main" id="{85DE0290-C78F-7A41-A413-F1668EFB90D0}"/>
              </a:ext>
            </a:extLst>
          </p:cNvPr>
          <p:cNvSpPr txBox="1">
            <a:spLocks noGrp="1"/>
          </p:cNvSpPr>
          <p:nvPr>
            <p:ph type="body" sz="quarter" idx="28" hasCustomPrompt="1"/>
          </p:nvPr>
        </p:nvSpPr>
        <p:spPr>
          <a:xfrm>
            <a:off x="10737271" y="7497397"/>
            <a:ext cx="4064399" cy="1090936"/>
          </a:xfrm>
          <a:prstGeom prst="rect">
            <a:avLst/>
          </a:prstGeom>
        </p:spPr>
        <p:txBody>
          <a:bodyPr anchor="t" anchorCtr="0">
            <a:noAutofit/>
          </a:bodyPr>
          <a:lstStyle>
            <a:lvl1pPr marL="0" indent="0">
              <a:buNone/>
              <a:defRPr sz="8000" b="0" i="0">
                <a:solidFill>
                  <a:srgbClr val="38538C"/>
                </a:solidFill>
                <a:latin typeface="Calibre Light" panose="020B0303030202060203" pitchFamily="34" charset="77"/>
              </a:defRPr>
            </a:lvl1pPr>
          </a:lstStyle>
          <a:p>
            <a:r>
              <a:rPr lang="en-US" dirty="0"/>
              <a:t>03</a:t>
            </a:r>
          </a:p>
        </p:txBody>
      </p:sp>
      <p:sp>
        <p:nvSpPr>
          <p:cNvPr id="42" name="Lorem ipsum dolor sit amet, mea ad eros partem labore, cu sit elaboraret dissentias. Ea diam augue delectus eam. Mel vide appetere mediocrem in. Per copiosae ullamcorper ea. Quodsi aliquip electram in per, elit aliquam convenire ut est. Tollit tritani definitionem per ad.…">
            <a:extLst>
              <a:ext uri="{FF2B5EF4-FFF2-40B4-BE49-F238E27FC236}">
                <a16:creationId xmlns:a16="http://schemas.microsoft.com/office/drawing/2014/main" id="{37B72E68-A50E-0049-90AB-7AF2AFB7DF3D}"/>
              </a:ext>
            </a:extLst>
          </p:cNvPr>
          <p:cNvSpPr txBox="1">
            <a:spLocks noGrp="1"/>
          </p:cNvSpPr>
          <p:nvPr>
            <p:ph type="body" sz="quarter" idx="29" hasCustomPrompt="1"/>
          </p:nvPr>
        </p:nvSpPr>
        <p:spPr>
          <a:xfrm>
            <a:off x="15752619" y="7497397"/>
            <a:ext cx="4064399" cy="1090936"/>
          </a:xfrm>
          <a:prstGeom prst="rect">
            <a:avLst/>
          </a:prstGeom>
        </p:spPr>
        <p:txBody>
          <a:bodyPr anchor="t" anchorCtr="0">
            <a:noAutofit/>
          </a:bodyPr>
          <a:lstStyle>
            <a:lvl1pPr marL="0" indent="0">
              <a:buNone/>
              <a:defRPr sz="8000" b="0" i="0">
                <a:solidFill>
                  <a:srgbClr val="38538C"/>
                </a:solidFill>
                <a:latin typeface="Calibre Light" panose="020B0303030202060203" pitchFamily="34" charset="77"/>
              </a:defRPr>
            </a:lvl1pPr>
          </a:lstStyle>
          <a:p>
            <a:r>
              <a:rPr lang="en-US" dirty="0"/>
              <a:t>04</a:t>
            </a:r>
          </a:p>
        </p:txBody>
      </p:sp>
    </p:spTree>
    <p:extLst>
      <p:ext uri="{BB962C8B-B14F-4D97-AF65-F5344CB8AC3E}">
        <p14:creationId xmlns:p14="http://schemas.microsoft.com/office/powerpoint/2010/main" val="366511828"/>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solidFill>
                  <a:srgbClr val="FFFFFF"/>
                </a:solidFill>
              </a:defRPr>
            </a:lvl1pPr>
            <a:lvl2pPr marL="0" indent="0" algn="ctr">
              <a:spcBef>
                <a:spcPts val="0"/>
              </a:spcBef>
              <a:buSzTx/>
              <a:buNone/>
              <a:defRPr sz="5400">
                <a:solidFill>
                  <a:srgbClr val="FFFFFF"/>
                </a:solidFill>
              </a:defRPr>
            </a:lvl2pPr>
            <a:lvl3pPr marL="0" indent="0" algn="ctr">
              <a:spcBef>
                <a:spcPts val="0"/>
              </a:spcBef>
              <a:buSzTx/>
              <a:buNone/>
              <a:defRPr sz="5400">
                <a:solidFill>
                  <a:srgbClr val="FFFFFF"/>
                </a:solidFill>
              </a:defRPr>
            </a:lvl3pPr>
            <a:lvl4pPr marL="0" indent="0" algn="ctr">
              <a:spcBef>
                <a:spcPts val="0"/>
              </a:spcBef>
              <a:buSzTx/>
              <a:buNone/>
              <a:defRPr sz="5400">
                <a:solidFill>
                  <a:srgbClr val="FFFFFF"/>
                </a:solidFill>
              </a:defRPr>
            </a:lvl4pPr>
            <a:lvl5pPr marL="0" indent="0" algn="ctr">
              <a:spcBef>
                <a:spcPts val="0"/>
              </a:spcBef>
              <a:buSzTx/>
              <a:buNone/>
              <a:defRPr sz="5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5" name="Image" descr="Image">
            <a:extLst>
              <a:ext uri="{FF2B5EF4-FFF2-40B4-BE49-F238E27FC236}">
                <a16:creationId xmlns:a16="http://schemas.microsoft.com/office/drawing/2014/main" id="{24E1C0AA-3CB1-D34F-ADE6-A5DFABC9C3F9}"/>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24384001" cy="13720096"/>
          </a:xfrm>
          <a:prstGeom prst="rect">
            <a:avLst/>
          </a:prstGeom>
          <a:ln w="12700">
            <a:miter lim="400000"/>
          </a:ln>
        </p:spPr>
      </p:pic>
      <p:pic>
        <p:nvPicPr>
          <p:cNvPr id="8" name="Image" descr="Image">
            <a:extLst>
              <a:ext uri="{FF2B5EF4-FFF2-40B4-BE49-F238E27FC236}">
                <a16:creationId xmlns:a16="http://schemas.microsoft.com/office/drawing/2014/main" id="{220EE2C4-5DB6-EE4E-8419-4E54CCB1405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2000" y="12809925"/>
            <a:ext cx="817794" cy="545197"/>
          </a:xfrm>
          <a:prstGeom prst="rect">
            <a:avLst/>
          </a:prstGeom>
          <a:ln w="12700">
            <a:miter lim="400000"/>
          </a:ln>
        </p:spPr>
      </p:pic>
      <p:sp>
        <p:nvSpPr>
          <p:cNvPr id="9" name="This project has received funding from the European Union’s Horizon 2020 research and innovation programme under grant agreement No 824478.">
            <a:extLst>
              <a:ext uri="{FF2B5EF4-FFF2-40B4-BE49-F238E27FC236}">
                <a16:creationId xmlns:a16="http://schemas.microsoft.com/office/drawing/2014/main" id="{3B8779AD-AA17-114F-AE75-4F45985A0A7A}"/>
              </a:ext>
            </a:extLst>
          </p:cNvPr>
          <p:cNvSpPr txBox="1"/>
          <p:nvPr userDrawn="1"/>
        </p:nvSpPr>
        <p:spPr>
          <a:xfrm>
            <a:off x="1807422" y="12751492"/>
            <a:ext cx="8885165" cy="7416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lgn="l" defTabSz="643584">
              <a:defRPr sz="2000" b="0" i="1">
                <a:solidFill>
                  <a:srgbClr val="FFFFFF"/>
                </a:solidFill>
                <a:latin typeface="Calibre Light"/>
                <a:ea typeface="Calibre Light"/>
                <a:cs typeface="Calibre Light"/>
                <a:sym typeface="Calibre Light"/>
              </a:defRPr>
            </a:lvl1pPr>
          </a:lstStyle>
          <a:p>
            <a:r>
              <a:rPr lang="en-GB"/>
              <a:t>This project has received funding from the European Union’s Horizon 2020 research and innovation programme under grant agreement No 824478.</a:t>
            </a:r>
            <a:endParaRPr lang="en-GB" dirty="0"/>
          </a:p>
        </p:txBody>
      </p:sp>
      <p:sp>
        <p:nvSpPr>
          <p:cNvPr id="10" name="Rectangle">
            <a:extLst>
              <a:ext uri="{FF2B5EF4-FFF2-40B4-BE49-F238E27FC236}">
                <a16:creationId xmlns:a16="http://schemas.microsoft.com/office/drawing/2014/main" id="{4E1929C5-F49A-8245-901D-B572BA9B83FF}"/>
              </a:ext>
            </a:extLst>
          </p:cNvPr>
          <p:cNvSpPr/>
          <p:nvPr userDrawn="1"/>
        </p:nvSpPr>
        <p:spPr>
          <a:xfrm>
            <a:off x="11927" y="12444083"/>
            <a:ext cx="24328935" cy="29611"/>
          </a:xfrm>
          <a:prstGeom prst="rect">
            <a:avLst/>
          </a:prstGeom>
          <a:solidFill>
            <a:srgbClr val="38538C"/>
          </a:solidFill>
          <a:ln w="12700">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sp>
        <p:nvSpPr>
          <p:cNvPr id="14" name="Text Placeholder 31">
            <a:extLst>
              <a:ext uri="{FF2B5EF4-FFF2-40B4-BE49-F238E27FC236}">
                <a16:creationId xmlns:a16="http://schemas.microsoft.com/office/drawing/2014/main" id="{82B02EC4-019C-3D42-B205-A2E125AED6C5}"/>
              </a:ext>
            </a:extLst>
          </p:cNvPr>
          <p:cNvSpPr>
            <a:spLocks noGrp="1"/>
          </p:cNvSpPr>
          <p:nvPr>
            <p:ph type="body" sz="quarter" idx="17" hasCustomPrompt="1"/>
          </p:nvPr>
        </p:nvSpPr>
        <p:spPr>
          <a:xfrm>
            <a:off x="16787445" y="12785725"/>
            <a:ext cx="4011533" cy="545952"/>
          </a:xfrm>
        </p:spPr>
        <p:txBody>
          <a:bodyPr anchor="t" anchorCtr="0">
            <a:normAutofit/>
          </a:bodyPr>
          <a:lstStyle>
            <a:lvl1pPr marL="0" indent="0" algn="r">
              <a:buNone/>
              <a:defRPr sz="2600" i="1">
                <a:solidFill>
                  <a:schemeClr val="bg1"/>
                </a:solidFill>
              </a:defRPr>
            </a:lvl1pPr>
          </a:lstStyle>
          <a:p>
            <a:r>
              <a:rPr lang="en-US" dirty="0" err="1"/>
              <a:t>Location_Date</a:t>
            </a:r>
            <a:endParaRPr lang="en-US" dirty="0"/>
          </a:p>
        </p:txBody>
      </p:sp>
      <p:sp>
        <p:nvSpPr>
          <p:cNvPr id="15" name="Text Placeholder 31">
            <a:extLst>
              <a:ext uri="{FF2B5EF4-FFF2-40B4-BE49-F238E27FC236}">
                <a16:creationId xmlns:a16="http://schemas.microsoft.com/office/drawing/2014/main" id="{A69228DB-0358-5B49-A489-B91C08A2F716}"/>
              </a:ext>
            </a:extLst>
          </p:cNvPr>
          <p:cNvSpPr>
            <a:spLocks noGrp="1"/>
          </p:cNvSpPr>
          <p:nvPr>
            <p:ph type="body" sz="quarter" idx="18" hasCustomPrompt="1"/>
          </p:nvPr>
        </p:nvSpPr>
        <p:spPr>
          <a:xfrm>
            <a:off x="20825105" y="12785725"/>
            <a:ext cx="2684587" cy="545952"/>
          </a:xfrm>
        </p:spPr>
        <p:txBody>
          <a:bodyPr anchor="t" anchorCtr="0">
            <a:normAutofit/>
          </a:bodyPr>
          <a:lstStyle>
            <a:lvl1pPr marL="0" indent="0" algn="l">
              <a:buNone/>
              <a:defRPr sz="2600" i="1">
                <a:solidFill>
                  <a:schemeClr val="bg1"/>
                </a:solidFill>
                <a:latin typeface="+mj-lt"/>
              </a:defRPr>
            </a:lvl1pPr>
          </a:lstStyle>
          <a:p>
            <a:r>
              <a:rPr lang="en-US" dirty="0"/>
              <a:t>// Name of meeting</a:t>
            </a:r>
          </a:p>
        </p:txBody>
      </p:sp>
      <p:sp>
        <p:nvSpPr>
          <p:cNvPr id="2" name="Title 1">
            <a:extLst>
              <a:ext uri="{FF2B5EF4-FFF2-40B4-BE49-F238E27FC236}">
                <a16:creationId xmlns:a16="http://schemas.microsoft.com/office/drawing/2014/main" id="{4FE1EB15-7F9F-F84C-B01F-33CCF36485CC}"/>
              </a:ext>
            </a:extLst>
          </p:cNvPr>
          <p:cNvSpPr>
            <a:spLocks noGrp="1"/>
          </p:cNvSpPr>
          <p:nvPr>
            <p:ph type="title" hasCustomPrompt="1"/>
          </p:nvPr>
        </p:nvSpPr>
        <p:spPr>
          <a:xfrm>
            <a:off x="1689100" y="8030952"/>
            <a:ext cx="21005800" cy="1393365"/>
          </a:xfrm>
        </p:spPr>
        <p:txBody>
          <a:bodyPr tIns="251999" anchor="t" anchorCtr="0">
            <a:normAutofit/>
          </a:bodyPr>
          <a:lstStyle>
            <a:lvl1pPr>
              <a:defRPr sz="10600"/>
            </a:lvl1pPr>
          </a:lstStyle>
          <a:p>
            <a:r>
              <a:rPr lang="en-GB" dirty="0"/>
              <a:t>Thank you</a:t>
            </a:r>
            <a:endParaRPr lang="en-US" dirty="0"/>
          </a:p>
        </p:txBody>
      </p:sp>
      <p:sp>
        <p:nvSpPr>
          <p:cNvPr id="4" name="Text Placeholder 3">
            <a:extLst>
              <a:ext uri="{FF2B5EF4-FFF2-40B4-BE49-F238E27FC236}">
                <a16:creationId xmlns:a16="http://schemas.microsoft.com/office/drawing/2014/main" id="{9868DE97-30F5-1349-9BD6-99BA4C836E52}"/>
              </a:ext>
            </a:extLst>
          </p:cNvPr>
          <p:cNvSpPr>
            <a:spLocks noGrp="1"/>
          </p:cNvSpPr>
          <p:nvPr>
            <p:ph type="body" sz="quarter" idx="19" hasCustomPrompt="1"/>
          </p:nvPr>
        </p:nvSpPr>
        <p:spPr>
          <a:xfrm>
            <a:off x="1689101" y="9736348"/>
            <a:ext cx="21005800" cy="862852"/>
          </a:xfrm>
        </p:spPr>
        <p:txBody>
          <a:bodyPr>
            <a:normAutofit/>
          </a:bodyPr>
          <a:lstStyle>
            <a:lvl1pPr marL="0" indent="0" algn="ctr">
              <a:buNone/>
              <a:defRPr sz="5000">
                <a:solidFill>
                  <a:srgbClr val="FFFFFF"/>
                </a:solidFill>
              </a:defRPr>
            </a:lvl1pPr>
          </a:lstStyle>
          <a:p>
            <a:r>
              <a:rPr lang="en-US" dirty="0"/>
              <a:t>Full Name // Company</a:t>
            </a:r>
          </a:p>
        </p:txBody>
      </p:sp>
      <p:sp>
        <p:nvSpPr>
          <p:cNvPr id="17" name="Text Placeholder 3">
            <a:extLst>
              <a:ext uri="{FF2B5EF4-FFF2-40B4-BE49-F238E27FC236}">
                <a16:creationId xmlns:a16="http://schemas.microsoft.com/office/drawing/2014/main" id="{AB2CABFD-663D-134B-A7DF-A1B3894129B1}"/>
              </a:ext>
            </a:extLst>
          </p:cNvPr>
          <p:cNvSpPr>
            <a:spLocks noGrp="1"/>
          </p:cNvSpPr>
          <p:nvPr>
            <p:ph type="body" sz="quarter" idx="20" hasCustomPrompt="1"/>
          </p:nvPr>
        </p:nvSpPr>
        <p:spPr>
          <a:xfrm>
            <a:off x="1689101" y="10789294"/>
            <a:ext cx="21005800" cy="862852"/>
          </a:xfrm>
        </p:spPr>
        <p:txBody>
          <a:bodyPr>
            <a:normAutofit/>
          </a:bodyPr>
          <a:lstStyle>
            <a:lvl1pPr marL="0" indent="0" algn="ctr">
              <a:buNone/>
              <a:defRPr sz="4100" i="1" u="sng" spc="600">
                <a:solidFill>
                  <a:srgbClr val="FFFFFF"/>
                </a:solidFill>
              </a:defRPr>
            </a:lvl1pPr>
          </a:lstStyle>
          <a:p>
            <a:r>
              <a:rPr lang="en-US" dirty="0">
                <a:solidFill>
                  <a:schemeClr val="bg1">
                    <a:alpha val="69569"/>
                  </a:schemeClr>
                </a:solidFill>
                <a:hlinkClick r:id="rId4">
                  <a:extLst>
                    <a:ext uri="{A12FA001-AC4F-418D-AE19-62706E023703}">
                      <ahyp:hlinkClr xmlns:ahyp="http://schemas.microsoft.com/office/drawing/2018/hyperlinkcolor" val="tx"/>
                    </a:ext>
                  </a:extLst>
                </a:hlinkClick>
              </a:rPr>
              <a:t>email@email.com</a:t>
            </a:r>
          </a:p>
        </p:txBody>
      </p:sp>
      <p:sp>
        <p:nvSpPr>
          <p:cNvPr id="16" name="Rectangle">
            <a:extLst>
              <a:ext uri="{FF2B5EF4-FFF2-40B4-BE49-F238E27FC236}">
                <a16:creationId xmlns:a16="http://schemas.microsoft.com/office/drawing/2014/main" id="{F1E7E2E3-0D49-7144-94E8-E86DE498D3BC}"/>
              </a:ext>
            </a:extLst>
          </p:cNvPr>
          <p:cNvSpPr/>
          <p:nvPr userDrawn="1"/>
        </p:nvSpPr>
        <p:spPr>
          <a:xfrm>
            <a:off x="2921337" y="7564346"/>
            <a:ext cx="18633585" cy="22679"/>
          </a:xfrm>
          <a:prstGeom prst="rect">
            <a:avLst/>
          </a:prstGeom>
          <a:solidFill>
            <a:srgbClr val="FFFFFF">
              <a:alpha val="19641"/>
            </a:srgbClr>
          </a:solidFill>
          <a:ln w="12700">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pic>
        <p:nvPicPr>
          <p:cNvPr id="18" name="Image" descr="Image">
            <a:extLst>
              <a:ext uri="{FF2B5EF4-FFF2-40B4-BE49-F238E27FC236}">
                <a16:creationId xmlns:a16="http://schemas.microsoft.com/office/drawing/2014/main" id="{F4B65FE1-0B76-4540-B568-E0635073641B}"/>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134032" y="2255755"/>
            <a:ext cx="8208193" cy="2146539"/>
          </a:xfrm>
          <a:prstGeom prst="rect">
            <a:avLst/>
          </a:prstGeom>
          <a:ln w="12700">
            <a:miter lim="400000"/>
          </a:ln>
        </p:spPr>
      </p:pic>
      <p:sp>
        <p:nvSpPr>
          <p:cNvPr id="19" name="Follow us:">
            <a:extLst>
              <a:ext uri="{FF2B5EF4-FFF2-40B4-BE49-F238E27FC236}">
                <a16:creationId xmlns:a16="http://schemas.microsoft.com/office/drawing/2014/main" id="{4BD658B3-1E7A-744E-A7C4-E5F6FEE56F6E}"/>
              </a:ext>
            </a:extLst>
          </p:cNvPr>
          <p:cNvSpPr txBox="1"/>
          <p:nvPr userDrawn="1"/>
        </p:nvSpPr>
        <p:spPr>
          <a:xfrm>
            <a:off x="4585473" y="6260827"/>
            <a:ext cx="2793486" cy="854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fontScale="85000" lnSpcReduction="10000"/>
          </a:bodyPr>
          <a:lstStyle>
            <a:lvl1pPr algn="l">
              <a:defRPr sz="5400" b="0">
                <a:solidFill>
                  <a:srgbClr val="FFFFFF"/>
                </a:solidFill>
                <a:latin typeface="Calibre Light"/>
                <a:ea typeface="Calibre Light"/>
                <a:cs typeface="Calibre Light"/>
                <a:sym typeface="Calibre Light"/>
              </a:defRPr>
            </a:lvl1pPr>
          </a:lstStyle>
          <a:p>
            <a:r>
              <a:t>Follow us:</a:t>
            </a:r>
          </a:p>
        </p:txBody>
      </p:sp>
      <p:sp>
        <p:nvSpPr>
          <p:cNvPr id="20" name="Rectangle">
            <a:extLst>
              <a:ext uri="{FF2B5EF4-FFF2-40B4-BE49-F238E27FC236}">
                <a16:creationId xmlns:a16="http://schemas.microsoft.com/office/drawing/2014/main" id="{3390EC4F-A37B-274E-B397-9F6B6A4FB9A1}"/>
              </a:ext>
            </a:extLst>
          </p:cNvPr>
          <p:cNvSpPr/>
          <p:nvPr userDrawn="1"/>
        </p:nvSpPr>
        <p:spPr>
          <a:xfrm>
            <a:off x="2921337" y="5608546"/>
            <a:ext cx="18633585" cy="22679"/>
          </a:xfrm>
          <a:prstGeom prst="rect">
            <a:avLst/>
          </a:prstGeom>
          <a:solidFill>
            <a:srgbClr val="FFFFFF">
              <a:alpha val="19641"/>
            </a:srgbClr>
          </a:solidFill>
          <a:ln w="12700">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sp>
        <p:nvSpPr>
          <p:cNvPr id="21" name="facebook.com/parsec">
            <a:extLst>
              <a:ext uri="{FF2B5EF4-FFF2-40B4-BE49-F238E27FC236}">
                <a16:creationId xmlns:a16="http://schemas.microsoft.com/office/drawing/2014/main" id="{E1F9C5B9-AFCB-BE4B-85AE-2BE295B3A780}"/>
              </a:ext>
            </a:extLst>
          </p:cNvPr>
          <p:cNvSpPr txBox="1"/>
          <p:nvPr userDrawn="1"/>
        </p:nvSpPr>
        <p:spPr>
          <a:xfrm>
            <a:off x="8307156" y="6210027"/>
            <a:ext cx="3211771" cy="854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fontScale="92500" lnSpcReduction="10000"/>
          </a:bodyPr>
          <a:lstStyle>
            <a:lvl1pPr algn="l">
              <a:defRPr sz="2800" b="0" u="sng">
                <a:solidFill>
                  <a:srgbClr val="FFFFFF"/>
                </a:solidFill>
                <a:latin typeface="+mn-lt"/>
                <a:ea typeface="+mn-ea"/>
                <a:cs typeface="+mn-cs"/>
                <a:sym typeface="Calibre Semibold"/>
                <a:hlinkClick r:id="rId6"/>
              </a:defRPr>
            </a:lvl1pPr>
          </a:lstStyle>
          <a:p>
            <a:pPr>
              <a:defRPr u="none"/>
            </a:pPr>
            <a:r>
              <a:rPr u="sng" dirty="0">
                <a:solidFill>
                  <a:schemeClr val="bg1"/>
                </a:solidFill>
                <a:hlinkClick r:id="rId6">
                  <a:extLst>
                    <a:ext uri="{A12FA001-AC4F-418D-AE19-62706E023703}">
                      <ahyp:hlinkClr xmlns:ahyp="http://schemas.microsoft.com/office/drawing/2018/hyperlinkcolor" val="tx"/>
                    </a:ext>
                  </a:extLst>
                </a:hlinkClick>
              </a:rPr>
              <a:t>facebook.com/parsec</a:t>
            </a:r>
          </a:p>
        </p:txBody>
      </p:sp>
      <p:pic>
        <p:nvPicPr>
          <p:cNvPr id="22" name="Image" descr="Image">
            <a:extLst>
              <a:ext uri="{FF2B5EF4-FFF2-40B4-BE49-F238E27FC236}">
                <a16:creationId xmlns:a16="http://schemas.microsoft.com/office/drawing/2014/main" id="{DE2A898F-103A-824D-8E51-BDB5FD0B0F18}"/>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836135" y="6439034"/>
            <a:ext cx="317501" cy="317501"/>
          </a:xfrm>
          <a:prstGeom prst="rect">
            <a:avLst/>
          </a:prstGeom>
          <a:ln w="12700">
            <a:miter lim="400000"/>
          </a:ln>
        </p:spPr>
      </p:pic>
      <p:sp>
        <p:nvSpPr>
          <p:cNvPr id="23" name="twitter.com/parsec">
            <a:extLst>
              <a:ext uri="{FF2B5EF4-FFF2-40B4-BE49-F238E27FC236}">
                <a16:creationId xmlns:a16="http://schemas.microsoft.com/office/drawing/2014/main" id="{89F9E361-65A4-3B44-B567-9E469DD55B02}"/>
              </a:ext>
            </a:extLst>
          </p:cNvPr>
          <p:cNvSpPr txBox="1"/>
          <p:nvPr userDrawn="1"/>
        </p:nvSpPr>
        <p:spPr>
          <a:xfrm>
            <a:off x="12654640" y="6210027"/>
            <a:ext cx="4202855" cy="854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lgn="l">
              <a:defRPr sz="2800" b="0" u="sng">
                <a:solidFill>
                  <a:srgbClr val="FFFFFF"/>
                </a:solidFill>
                <a:latin typeface="+mn-lt"/>
                <a:ea typeface="+mn-ea"/>
                <a:cs typeface="+mn-cs"/>
                <a:sym typeface="Calibre Semibold"/>
                <a:hlinkClick r:id="rId6"/>
              </a:defRPr>
            </a:lvl1pPr>
          </a:lstStyle>
          <a:p>
            <a:pPr>
              <a:defRPr u="none"/>
            </a:pPr>
            <a:r>
              <a:rPr u="sng" dirty="0">
                <a:solidFill>
                  <a:schemeClr val="bg1"/>
                </a:solidFill>
                <a:hlinkClick r:id="rId6">
                  <a:extLst>
                    <a:ext uri="{A12FA001-AC4F-418D-AE19-62706E023703}">
                      <ahyp:hlinkClr xmlns:ahyp="http://schemas.microsoft.com/office/drawing/2018/hyperlinkcolor" val="tx"/>
                    </a:ext>
                  </a:extLst>
                </a:hlinkClick>
              </a:rPr>
              <a:t>twitter.com/parsec</a:t>
            </a:r>
          </a:p>
        </p:txBody>
      </p:sp>
      <p:pic>
        <p:nvPicPr>
          <p:cNvPr id="24" name="Image" descr="Image">
            <a:extLst>
              <a:ext uri="{FF2B5EF4-FFF2-40B4-BE49-F238E27FC236}">
                <a16:creationId xmlns:a16="http://schemas.microsoft.com/office/drawing/2014/main" id="{FA298C31-0619-B646-B2E1-DA7919C752F9}"/>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2183619" y="6439034"/>
            <a:ext cx="317501" cy="317501"/>
          </a:xfrm>
          <a:prstGeom prst="rect">
            <a:avLst/>
          </a:prstGeom>
          <a:ln w="12700">
            <a:miter lim="400000"/>
          </a:ln>
        </p:spPr>
      </p:pic>
      <p:sp>
        <p:nvSpPr>
          <p:cNvPr id="25" name="twitter.com/parsec">
            <a:extLst>
              <a:ext uri="{FF2B5EF4-FFF2-40B4-BE49-F238E27FC236}">
                <a16:creationId xmlns:a16="http://schemas.microsoft.com/office/drawing/2014/main" id="{3DBEB35C-0323-3546-ADF5-4033D89CD8D9}"/>
              </a:ext>
            </a:extLst>
          </p:cNvPr>
          <p:cNvSpPr txBox="1"/>
          <p:nvPr userDrawn="1"/>
        </p:nvSpPr>
        <p:spPr>
          <a:xfrm>
            <a:off x="16718641" y="6197327"/>
            <a:ext cx="4202855" cy="854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lgn="l">
              <a:defRPr sz="2800" b="0" u="sng">
                <a:solidFill>
                  <a:srgbClr val="FFFFFF"/>
                </a:solidFill>
                <a:latin typeface="+mn-lt"/>
                <a:ea typeface="+mn-ea"/>
                <a:cs typeface="+mn-cs"/>
                <a:sym typeface="Calibre Semibold"/>
                <a:hlinkClick r:id="rId6"/>
              </a:defRPr>
            </a:lvl1pPr>
          </a:lstStyle>
          <a:p>
            <a:pPr>
              <a:defRPr u="none"/>
            </a:pPr>
            <a:r>
              <a:rPr lang="en-US" u="sng" dirty="0">
                <a:solidFill>
                  <a:schemeClr val="bg1"/>
                </a:solidFill>
                <a:hlinkClick r:id="rId6">
                  <a:extLst>
                    <a:ext uri="{A12FA001-AC4F-418D-AE19-62706E023703}">
                      <ahyp:hlinkClr xmlns:ahyp="http://schemas.microsoft.com/office/drawing/2018/hyperlinkcolor" val="tx"/>
                    </a:ext>
                  </a:extLst>
                </a:hlinkClick>
              </a:rPr>
              <a:t>linkedin</a:t>
            </a:r>
            <a:r>
              <a:rPr u="sng" dirty="0">
                <a:solidFill>
                  <a:schemeClr val="bg1"/>
                </a:solidFill>
                <a:hlinkClick r:id="rId6">
                  <a:extLst>
                    <a:ext uri="{A12FA001-AC4F-418D-AE19-62706E023703}">
                      <ahyp:hlinkClr xmlns:ahyp="http://schemas.microsoft.com/office/drawing/2018/hyperlinkcolor" val="tx"/>
                    </a:ext>
                  </a:extLst>
                </a:hlinkClick>
              </a:rPr>
              <a:t>.com/parsec</a:t>
            </a:r>
          </a:p>
        </p:txBody>
      </p:sp>
      <p:pic>
        <p:nvPicPr>
          <p:cNvPr id="26" name="Image">
            <a:extLst>
              <a:ext uri="{FF2B5EF4-FFF2-40B4-BE49-F238E27FC236}">
                <a16:creationId xmlns:a16="http://schemas.microsoft.com/office/drawing/2014/main" id="{4CBF8382-4ABC-1A40-99A7-4A56AF2AE250}"/>
              </a:ext>
            </a:extLst>
          </p:cNvPr>
          <p:cNvPicPr>
            <a:picLocks noChangeAspect="1"/>
          </p:cNvPicPr>
          <p:nvPr userDrawn="1"/>
        </p:nvPicPr>
        <p:blipFill>
          <a:blip r:embed="rId9" cstate="email">
            <a:extLst>
              <a:ext uri="{28A0092B-C50C-407E-A947-70E740481C1C}">
                <a14:useLocalDpi xmlns:a14="http://schemas.microsoft.com/office/drawing/2010/main"/>
              </a:ext>
            </a:extLst>
          </a:blip>
          <a:srcRect/>
          <a:stretch/>
        </p:blipFill>
        <p:spPr>
          <a:xfrm>
            <a:off x="16247619" y="6426334"/>
            <a:ext cx="317501" cy="317501"/>
          </a:xfrm>
          <a:prstGeom prst="rect">
            <a:avLst/>
          </a:prstGeom>
          <a:ln w="12700">
            <a:miter lim="400000"/>
          </a:ln>
        </p:spPr>
      </p:pic>
    </p:spTree>
    <p:extLst>
      <p:ext uri="{BB962C8B-B14F-4D97-AF65-F5344CB8AC3E}">
        <p14:creationId xmlns:p14="http://schemas.microsoft.com/office/powerpoint/2010/main" val="2542103344"/>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EBEE"/>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rPr dirty="0"/>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pic>
        <p:nvPicPr>
          <p:cNvPr id="5" name="Image" descr="Image">
            <a:extLst>
              <a:ext uri="{FF2B5EF4-FFF2-40B4-BE49-F238E27FC236}">
                <a16:creationId xmlns:a16="http://schemas.microsoft.com/office/drawing/2014/main" id="{5491DB46-500B-124C-87DA-50772B8376E4}"/>
              </a:ext>
            </a:extLst>
          </p:cNvPr>
          <p:cNvPicPr>
            <a:picLocks/>
          </p:cNvPicPr>
          <p:nvPr userDrawn="1"/>
        </p:nvPicPr>
        <p:blipFill>
          <a:blip r:embed="rId11" cstate="email">
            <a:extLst>
              <a:ext uri="{28A0092B-C50C-407E-A947-70E740481C1C}">
                <a14:useLocalDpi xmlns:a14="http://schemas.microsoft.com/office/drawing/2010/main"/>
              </a:ext>
            </a:extLst>
          </a:blip>
          <a:stretch>
            <a:fillRect/>
          </a:stretch>
        </p:blipFill>
        <p:spPr>
          <a:xfrm>
            <a:off x="3130" y="12431186"/>
            <a:ext cx="24377741" cy="1278137"/>
          </a:xfrm>
          <a:prstGeom prst="rect">
            <a:avLst/>
          </a:prstGeom>
          <a:ln w="12700" cap="flat">
            <a:noFill/>
            <a:miter lim="400000"/>
          </a:ln>
          <a:effectLst/>
        </p:spPr>
      </p:pic>
      <p:pic>
        <p:nvPicPr>
          <p:cNvPr id="6" name="Image" descr="Image">
            <a:extLst>
              <a:ext uri="{FF2B5EF4-FFF2-40B4-BE49-F238E27FC236}">
                <a16:creationId xmlns:a16="http://schemas.microsoft.com/office/drawing/2014/main" id="{474988DC-C697-2941-B4D5-D2E3A7502169}"/>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761999" y="12786480"/>
            <a:ext cx="817794" cy="545197"/>
          </a:xfrm>
          <a:prstGeom prst="rect">
            <a:avLst/>
          </a:prstGeom>
          <a:ln w="12700" cap="flat">
            <a:noFill/>
            <a:miter lim="400000"/>
          </a:ln>
          <a:effectLst/>
        </p:spPr>
      </p:pic>
      <p:sp>
        <p:nvSpPr>
          <p:cNvPr id="7" name="This project has received funding from the European Union’s Horizon 2020 research and innovation programme under grant agreement No 824478.">
            <a:extLst>
              <a:ext uri="{FF2B5EF4-FFF2-40B4-BE49-F238E27FC236}">
                <a16:creationId xmlns:a16="http://schemas.microsoft.com/office/drawing/2014/main" id="{25CC1D8D-1C03-7F47-A630-455DBD8CF8B3}"/>
              </a:ext>
            </a:extLst>
          </p:cNvPr>
          <p:cNvSpPr txBox="1"/>
          <p:nvPr userDrawn="1"/>
        </p:nvSpPr>
        <p:spPr>
          <a:xfrm>
            <a:off x="1807421" y="12728046"/>
            <a:ext cx="8885167" cy="74160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rmAutofit/>
          </a:bodyPr>
          <a:lstStyle>
            <a:lvl1pPr algn="l" defTabSz="643584">
              <a:defRPr sz="2000" b="0" i="1">
                <a:solidFill>
                  <a:srgbClr val="FFFFFF"/>
                </a:solidFill>
                <a:latin typeface="Calibre Light"/>
                <a:ea typeface="Calibre Light"/>
                <a:cs typeface="Calibre Light"/>
                <a:sym typeface="Calibre Light"/>
              </a:defRPr>
            </a:lvl1pPr>
          </a:lstStyle>
          <a:p>
            <a:r>
              <a:rPr lang="en-GB" dirty="0"/>
              <a:t>This project has received funding from the European Union’s Horizon 2020 research and innovation programme under grant agreement No 824478.</a:t>
            </a:r>
          </a:p>
        </p:txBody>
      </p:sp>
      <p:sp>
        <p:nvSpPr>
          <p:cNvPr id="8" name="Text Placeholder 31">
            <a:extLst>
              <a:ext uri="{FF2B5EF4-FFF2-40B4-BE49-F238E27FC236}">
                <a16:creationId xmlns:a16="http://schemas.microsoft.com/office/drawing/2014/main" id="{8E3032A6-E7FD-B747-84CD-A02D22E8B50D}"/>
              </a:ext>
            </a:extLst>
          </p:cNvPr>
          <p:cNvSpPr txBox="1">
            <a:spLocks/>
          </p:cNvSpPr>
          <p:nvPr userDrawn="1"/>
        </p:nvSpPr>
        <p:spPr>
          <a:xfrm>
            <a:off x="16787445" y="12785725"/>
            <a:ext cx="4011533" cy="545952"/>
          </a:xfrm>
          <a:prstGeom prst="rect">
            <a:avLst/>
          </a:prstGeom>
        </p:spPr>
        <p:txBody>
          <a:bodyPr anchor="t" anchorCtr="0">
            <a:normAutofit/>
          </a:bodyPr>
          <a:lstStyle>
            <a:lvl1pPr marL="0" marR="0" indent="0" algn="r" defTabSz="825500" latinLnBrk="0">
              <a:lnSpc>
                <a:spcPct val="100000"/>
              </a:lnSpc>
              <a:spcBef>
                <a:spcPts val="5900"/>
              </a:spcBef>
              <a:spcAft>
                <a:spcPts val="0"/>
              </a:spcAft>
              <a:buClrTx/>
              <a:buSzPct val="125000"/>
              <a:buFontTx/>
              <a:buNone/>
              <a:tabLst/>
              <a:defRPr sz="2600" b="0" i="1" u="none" strike="noStrike" cap="none" spc="0" baseline="0">
                <a:solidFill>
                  <a:schemeClr val="bg1"/>
                </a:solidFill>
                <a:uFillTx/>
                <a:latin typeface="Calibre Light"/>
                <a:ea typeface="Calibre Light"/>
                <a:cs typeface="Calibre Light"/>
                <a:sym typeface="Calibre Light"/>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151338">
                    <a:alpha val="70000"/>
                  </a:srgbClr>
                </a:solidFill>
                <a:uFillTx/>
                <a:latin typeface="Calibre Light"/>
                <a:ea typeface="Calibre Light"/>
                <a:cs typeface="Calibre Light"/>
                <a:sym typeface="Calibre Light"/>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151338">
                    <a:alpha val="70000"/>
                  </a:srgbClr>
                </a:solidFill>
                <a:uFillTx/>
                <a:latin typeface="Calibre Light"/>
                <a:ea typeface="Calibre Light"/>
                <a:cs typeface="Calibre Light"/>
                <a:sym typeface="Calibre Light"/>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151338">
                    <a:alpha val="70000"/>
                  </a:srgbClr>
                </a:solidFill>
                <a:uFillTx/>
                <a:latin typeface="Calibre Light"/>
                <a:ea typeface="Calibre Light"/>
                <a:cs typeface="Calibre Light"/>
                <a:sym typeface="Calibre Light"/>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151338">
                    <a:alpha val="70000"/>
                  </a:srgbClr>
                </a:solidFill>
                <a:uFillTx/>
                <a:latin typeface="Calibre Light"/>
                <a:ea typeface="Calibre Light"/>
                <a:cs typeface="Calibre Light"/>
                <a:sym typeface="Calibre Light"/>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151338">
                    <a:alpha val="70000"/>
                  </a:srgbClr>
                </a:solidFill>
                <a:uFillTx/>
                <a:latin typeface="Calibre Light"/>
                <a:ea typeface="Calibre Light"/>
                <a:cs typeface="Calibre Light"/>
                <a:sym typeface="Calibre Light"/>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151338">
                    <a:alpha val="70000"/>
                  </a:srgbClr>
                </a:solidFill>
                <a:uFillTx/>
                <a:latin typeface="Calibre Light"/>
                <a:ea typeface="Calibre Light"/>
                <a:cs typeface="Calibre Light"/>
                <a:sym typeface="Calibre Light"/>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151338">
                    <a:alpha val="70000"/>
                  </a:srgbClr>
                </a:solidFill>
                <a:uFillTx/>
                <a:latin typeface="Calibre Light"/>
                <a:ea typeface="Calibre Light"/>
                <a:cs typeface="Calibre Light"/>
                <a:sym typeface="Calibre Light"/>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151338">
                    <a:alpha val="70000"/>
                  </a:srgbClr>
                </a:solidFill>
                <a:uFillTx/>
                <a:latin typeface="Calibre Light"/>
                <a:ea typeface="Calibre Light"/>
                <a:cs typeface="Calibre Light"/>
                <a:sym typeface="Calibre Light"/>
              </a:defRPr>
            </a:lvl9pPr>
          </a:lstStyle>
          <a:p>
            <a:pPr hangingPunct="1"/>
            <a:r>
              <a:rPr lang="en-US"/>
              <a:t>Location_Date</a:t>
            </a:r>
            <a:endParaRPr lang="en-US" dirty="0"/>
          </a:p>
        </p:txBody>
      </p:sp>
      <p:sp>
        <p:nvSpPr>
          <p:cNvPr id="9" name="Text Placeholder 31">
            <a:extLst>
              <a:ext uri="{FF2B5EF4-FFF2-40B4-BE49-F238E27FC236}">
                <a16:creationId xmlns:a16="http://schemas.microsoft.com/office/drawing/2014/main" id="{0BE4C6E2-6CC5-674B-B991-22400A01C998}"/>
              </a:ext>
            </a:extLst>
          </p:cNvPr>
          <p:cNvSpPr txBox="1">
            <a:spLocks/>
          </p:cNvSpPr>
          <p:nvPr userDrawn="1"/>
        </p:nvSpPr>
        <p:spPr>
          <a:xfrm>
            <a:off x="20825105" y="12785725"/>
            <a:ext cx="2684587" cy="545952"/>
          </a:xfrm>
          <a:prstGeom prst="rect">
            <a:avLst/>
          </a:prstGeom>
        </p:spPr>
        <p:txBody>
          <a:bodyPr anchor="t" anchorCtr="0">
            <a:normAutofit fontScale="85000" lnSpcReduction="10000"/>
          </a:bodyPr>
          <a:lstStyle>
            <a:lvl1pPr marL="0" marR="0" indent="0" algn="l" defTabSz="825500" latinLnBrk="0">
              <a:lnSpc>
                <a:spcPct val="100000"/>
              </a:lnSpc>
              <a:spcBef>
                <a:spcPts val="5900"/>
              </a:spcBef>
              <a:spcAft>
                <a:spcPts val="0"/>
              </a:spcAft>
              <a:buClrTx/>
              <a:buSzPct val="125000"/>
              <a:buFontTx/>
              <a:buNone/>
              <a:tabLst/>
              <a:defRPr sz="2600" b="0" i="1" u="none" strike="noStrike" cap="none" spc="0" baseline="0">
                <a:solidFill>
                  <a:schemeClr val="bg1"/>
                </a:solidFill>
                <a:uFillTx/>
                <a:latin typeface="+mj-lt"/>
                <a:ea typeface="Calibre Light"/>
                <a:cs typeface="Calibre Light"/>
                <a:sym typeface="Calibre Light"/>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151338">
                    <a:alpha val="70000"/>
                  </a:srgbClr>
                </a:solidFill>
                <a:uFillTx/>
                <a:latin typeface="Calibre Light"/>
                <a:ea typeface="Calibre Light"/>
                <a:cs typeface="Calibre Light"/>
                <a:sym typeface="Calibre Light"/>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151338">
                    <a:alpha val="70000"/>
                  </a:srgbClr>
                </a:solidFill>
                <a:uFillTx/>
                <a:latin typeface="Calibre Light"/>
                <a:ea typeface="Calibre Light"/>
                <a:cs typeface="Calibre Light"/>
                <a:sym typeface="Calibre Light"/>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151338">
                    <a:alpha val="70000"/>
                  </a:srgbClr>
                </a:solidFill>
                <a:uFillTx/>
                <a:latin typeface="Calibre Light"/>
                <a:ea typeface="Calibre Light"/>
                <a:cs typeface="Calibre Light"/>
                <a:sym typeface="Calibre Light"/>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151338">
                    <a:alpha val="70000"/>
                  </a:srgbClr>
                </a:solidFill>
                <a:uFillTx/>
                <a:latin typeface="Calibre Light"/>
                <a:ea typeface="Calibre Light"/>
                <a:cs typeface="Calibre Light"/>
                <a:sym typeface="Calibre Light"/>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151338">
                    <a:alpha val="70000"/>
                  </a:srgbClr>
                </a:solidFill>
                <a:uFillTx/>
                <a:latin typeface="Calibre Light"/>
                <a:ea typeface="Calibre Light"/>
                <a:cs typeface="Calibre Light"/>
                <a:sym typeface="Calibre Light"/>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151338">
                    <a:alpha val="70000"/>
                  </a:srgbClr>
                </a:solidFill>
                <a:uFillTx/>
                <a:latin typeface="Calibre Light"/>
                <a:ea typeface="Calibre Light"/>
                <a:cs typeface="Calibre Light"/>
                <a:sym typeface="Calibre Light"/>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151338">
                    <a:alpha val="70000"/>
                  </a:srgbClr>
                </a:solidFill>
                <a:uFillTx/>
                <a:latin typeface="Calibre Light"/>
                <a:ea typeface="Calibre Light"/>
                <a:cs typeface="Calibre Light"/>
                <a:sym typeface="Calibre Light"/>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151338">
                    <a:alpha val="70000"/>
                  </a:srgbClr>
                </a:solidFill>
                <a:uFillTx/>
                <a:latin typeface="Calibre Light"/>
                <a:ea typeface="Calibre Light"/>
                <a:cs typeface="Calibre Light"/>
                <a:sym typeface="Calibre Light"/>
              </a:defRPr>
            </a:lvl9pPr>
          </a:lstStyle>
          <a:p>
            <a:pPr hangingPunct="1"/>
            <a:r>
              <a:rPr lang="en-US"/>
              <a:t>// Name of meeting</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transition spd="med"/>
  <p:txStyles>
    <p:titleStyle>
      <a:lvl1pPr marL="0" marR="0" indent="0" algn="ctr" defTabSz="825500" rtl="0" latinLnBrk="0">
        <a:lnSpc>
          <a:spcPct val="70000"/>
        </a:lnSpc>
        <a:spcBef>
          <a:spcPts val="0"/>
        </a:spcBef>
        <a:spcAft>
          <a:spcPts val="0"/>
        </a:spcAft>
        <a:buClrTx/>
        <a:buSzTx/>
        <a:buFontTx/>
        <a:buNone/>
        <a:tabLst/>
        <a:defRPr sz="7500" b="0" i="0" u="none" strike="noStrike" cap="none" spc="0" baseline="0" dirty="0">
          <a:solidFill>
            <a:srgbClr val="00091D"/>
          </a:solidFill>
          <a:uFillTx/>
          <a:latin typeface="+mj-lt"/>
          <a:ea typeface="+mn-ea"/>
          <a:cs typeface="+mn-cs"/>
          <a:sym typeface="Calibre Semibold"/>
        </a:defRPr>
      </a:lvl1pPr>
      <a:lvl2pPr marL="0" marR="0" indent="0" algn="ctr" defTabSz="825500" rtl="0" latinLnBrk="0">
        <a:lnSpc>
          <a:spcPct val="70000"/>
        </a:lnSpc>
        <a:spcBef>
          <a:spcPts val="0"/>
        </a:spcBef>
        <a:spcAft>
          <a:spcPts val="0"/>
        </a:spcAft>
        <a:buClrTx/>
        <a:buSzTx/>
        <a:buFontTx/>
        <a:buNone/>
        <a:tabLst/>
        <a:defRPr sz="11000" b="0" i="0" u="none" strike="noStrike" cap="none" spc="0" baseline="0">
          <a:solidFill>
            <a:srgbClr val="FFFFFF"/>
          </a:solidFill>
          <a:uFillTx/>
          <a:latin typeface="+mn-lt"/>
          <a:ea typeface="+mn-ea"/>
          <a:cs typeface="+mn-cs"/>
          <a:sym typeface="Calibre Semibold"/>
        </a:defRPr>
      </a:lvl2pPr>
      <a:lvl3pPr marL="0" marR="0" indent="0" algn="ctr" defTabSz="825500" rtl="0" latinLnBrk="0">
        <a:lnSpc>
          <a:spcPct val="70000"/>
        </a:lnSpc>
        <a:spcBef>
          <a:spcPts val="0"/>
        </a:spcBef>
        <a:spcAft>
          <a:spcPts val="0"/>
        </a:spcAft>
        <a:buClrTx/>
        <a:buSzTx/>
        <a:buFontTx/>
        <a:buNone/>
        <a:tabLst/>
        <a:defRPr sz="11000" b="0" i="0" u="none" strike="noStrike" cap="none" spc="0" baseline="0">
          <a:solidFill>
            <a:srgbClr val="FFFFFF"/>
          </a:solidFill>
          <a:uFillTx/>
          <a:latin typeface="+mn-lt"/>
          <a:ea typeface="+mn-ea"/>
          <a:cs typeface="+mn-cs"/>
          <a:sym typeface="Calibre Semibold"/>
        </a:defRPr>
      </a:lvl3pPr>
      <a:lvl4pPr marL="0" marR="0" indent="0" algn="ctr" defTabSz="825500" rtl="0" latinLnBrk="0">
        <a:lnSpc>
          <a:spcPct val="70000"/>
        </a:lnSpc>
        <a:spcBef>
          <a:spcPts val="0"/>
        </a:spcBef>
        <a:spcAft>
          <a:spcPts val="0"/>
        </a:spcAft>
        <a:buClrTx/>
        <a:buSzTx/>
        <a:buFontTx/>
        <a:buNone/>
        <a:tabLst/>
        <a:defRPr sz="11000" b="0" i="0" u="none" strike="noStrike" cap="none" spc="0" baseline="0">
          <a:solidFill>
            <a:srgbClr val="FFFFFF"/>
          </a:solidFill>
          <a:uFillTx/>
          <a:latin typeface="+mn-lt"/>
          <a:ea typeface="+mn-ea"/>
          <a:cs typeface="+mn-cs"/>
          <a:sym typeface="Calibre Semibold"/>
        </a:defRPr>
      </a:lvl4pPr>
      <a:lvl5pPr marL="0" marR="0" indent="0" algn="ctr" defTabSz="825500" rtl="0" latinLnBrk="0">
        <a:lnSpc>
          <a:spcPct val="70000"/>
        </a:lnSpc>
        <a:spcBef>
          <a:spcPts val="0"/>
        </a:spcBef>
        <a:spcAft>
          <a:spcPts val="0"/>
        </a:spcAft>
        <a:buClrTx/>
        <a:buSzTx/>
        <a:buFontTx/>
        <a:buNone/>
        <a:tabLst/>
        <a:defRPr sz="11000" b="0" i="0" u="none" strike="noStrike" cap="none" spc="0" baseline="0">
          <a:solidFill>
            <a:srgbClr val="FFFFFF"/>
          </a:solidFill>
          <a:uFillTx/>
          <a:latin typeface="+mn-lt"/>
          <a:ea typeface="+mn-ea"/>
          <a:cs typeface="+mn-cs"/>
          <a:sym typeface="Calibre Semibold"/>
        </a:defRPr>
      </a:lvl5pPr>
      <a:lvl6pPr marL="0" marR="0" indent="0" algn="ctr" defTabSz="825500" rtl="0" latinLnBrk="0">
        <a:lnSpc>
          <a:spcPct val="70000"/>
        </a:lnSpc>
        <a:spcBef>
          <a:spcPts val="0"/>
        </a:spcBef>
        <a:spcAft>
          <a:spcPts val="0"/>
        </a:spcAft>
        <a:buClrTx/>
        <a:buSzTx/>
        <a:buFontTx/>
        <a:buNone/>
        <a:tabLst/>
        <a:defRPr sz="11000" b="0" i="0" u="none" strike="noStrike" cap="none" spc="0" baseline="0">
          <a:solidFill>
            <a:srgbClr val="FFFFFF"/>
          </a:solidFill>
          <a:uFillTx/>
          <a:latin typeface="+mn-lt"/>
          <a:ea typeface="+mn-ea"/>
          <a:cs typeface="+mn-cs"/>
          <a:sym typeface="Calibre Semibold"/>
        </a:defRPr>
      </a:lvl6pPr>
      <a:lvl7pPr marL="0" marR="0" indent="0" algn="ctr" defTabSz="825500" rtl="0" latinLnBrk="0">
        <a:lnSpc>
          <a:spcPct val="70000"/>
        </a:lnSpc>
        <a:spcBef>
          <a:spcPts val="0"/>
        </a:spcBef>
        <a:spcAft>
          <a:spcPts val="0"/>
        </a:spcAft>
        <a:buClrTx/>
        <a:buSzTx/>
        <a:buFontTx/>
        <a:buNone/>
        <a:tabLst/>
        <a:defRPr sz="11000" b="0" i="0" u="none" strike="noStrike" cap="none" spc="0" baseline="0">
          <a:solidFill>
            <a:srgbClr val="FFFFFF"/>
          </a:solidFill>
          <a:uFillTx/>
          <a:latin typeface="+mn-lt"/>
          <a:ea typeface="+mn-ea"/>
          <a:cs typeface="+mn-cs"/>
          <a:sym typeface="Calibre Semibold"/>
        </a:defRPr>
      </a:lvl7pPr>
      <a:lvl8pPr marL="0" marR="0" indent="0" algn="ctr" defTabSz="825500" rtl="0" latinLnBrk="0">
        <a:lnSpc>
          <a:spcPct val="70000"/>
        </a:lnSpc>
        <a:spcBef>
          <a:spcPts val="0"/>
        </a:spcBef>
        <a:spcAft>
          <a:spcPts val="0"/>
        </a:spcAft>
        <a:buClrTx/>
        <a:buSzTx/>
        <a:buFontTx/>
        <a:buNone/>
        <a:tabLst/>
        <a:defRPr sz="11000" b="0" i="0" u="none" strike="noStrike" cap="none" spc="0" baseline="0">
          <a:solidFill>
            <a:srgbClr val="FFFFFF"/>
          </a:solidFill>
          <a:uFillTx/>
          <a:latin typeface="+mn-lt"/>
          <a:ea typeface="+mn-ea"/>
          <a:cs typeface="+mn-cs"/>
          <a:sym typeface="Calibre Semibold"/>
        </a:defRPr>
      </a:lvl8pPr>
      <a:lvl9pPr marL="0" marR="0" indent="0" algn="ctr" defTabSz="825500" rtl="0" latinLnBrk="0">
        <a:lnSpc>
          <a:spcPct val="70000"/>
        </a:lnSpc>
        <a:spcBef>
          <a:spcPts val="0"/>
        </a:spcBef>
        <a:spcAft>
          <a:spcPts val="0"/>
        </a:spcAft>
        <a:buClrTx/>
        <a:buSzTx/>
        <a:buFontTx/>
        <a:buNone/>
        <a:tabLst/>
        <a:defRPr sz="11000" b="0" i="0" u="none" strike="noStrike" cap="none" spc="0" baseline="0">
          <a:solidFill>
            <a:srgbClr val="FFFFFF"/>
          </a:solidFill>
          <a:uFillTx/>
          <a:latin typeface="+mn-lt"/>
          <a:ea typeface="+mn-ea"/>
          <a:cs typeface="+mn-cs"/>
          <a:sym typeface="Calibre Semibold"/>
        </a:defRPr>
      </a:lvl9pPr>
    </p:titleStyle>
    <p:bodyStyle>
      <a:lvl1pPr marL="635000" marR="0" indent="-635000" algn="l" defTabSz="825500" latinLnBrk="0">
        <a:lnSpc>
          <a:spcPct val="100000"/>
        </a:lnSpc>
        <a:spcBef>
          <a:spcPts val="5900"/>
        </a:spcBef>
        <a:spcAft>
          <a:spcPts val="0"/>
        </a:spcAft>
        <a:buClrTx/>
        <a:buSzPct val="125000"/>
        <a:buFontTx/>
        <a:buChar char="•"/>
        <a:tabLst/>
        <a:defRPr sz="4600" b="0" i="0" u="none" strike="noStrike" cap="none" spc="0" baseline="0" dirty="0">
          <a:solidFill>
            <a:srgbClr val="151338">
              <a:alpha val="70000"/>
            </a:srgbClr>
          </a:solidFill>
          <a:uFillTx/>
          <a:latin typeface="Calibre Light"/>
          <a:ea typeface="Calibre Light"/>
          <a:cs typeface="Calibre Light"/>
          <a:sym typeface="Calibre Light"/>
        </a:defRPr>
      </a:lvl1pPr>
      <a:lvl2pPr marL="1270000" marR="0" indent="-635000" algn="l" defTabSz="825500" latinLnBrk="0">
        <a:lnSpc>
          <a:spcPct val="100000"/>
        </a:lnSpc>
        <a:spcBef>
          <a:spcPts val="5900"/>
        </a:spcBef>
        <a:spcAft>
          <a:spcPts val="0"/>
        </a:spcAft>
        <a:buClrTx/>
        <a:buSzPct val="125000"/>
        <a:buFontTx/>
        <a:buChar char="•"/>
        <a:tabLst/>
        <a:defRPr sz="4600" b="0" i="0" u="none" strike="noStrike" cap="none" spc="0" baseline="0" dirty="0">
          <a:solidFill>
            <a:srgbClr val="151338">
              <a:alpha val="70000"/>
            </a:srgbClr>
          </a:solidFill>
          <a:uFillTx/>
          <a:latin typeface="Calibre Light"/>
          <a:ea typeface="Calibre Light"/>
          <a:cs typeface="Calibre Light"/>
          <a:sym typeface="Calibre Light"/>
        </a:defRPr>
      </a:lvl2pPr>
      <a:lvl3pPr marL="1905000" marR="0" indent="-635000" algn="l" defTabSz="825500" latinLnBrk="0">
        <a:lnSpc>
          <a:spcPct val="100000"/>
        </a:lnSpc>
        <a:spcBef>
          <a:spcPts val="5900"/>
        </a:spcBef>
        <a:spcAft>
          <a:spcPts val="0"/>
        </a:spcAft>
        <a:buClrTx/>
        <a:buSzPct val="125000"/>
        <a:buFontTx/>
        <a:buChar char="•"/>
        <a:tabLst/>
        <a:defRPr sz="4600" b="0" i="0" u="none" strike="noStrike" cap="none" spc="0" baseline="0" dirty="0">
          <a:solidFill>
            <a:srgbClr val="151338">
              <a:alpha val="70000"/>
            </a:srgbClr>
          </a:solidFill>
          <a:uFillTx/>
          <a:latin typeface="Calibre Light"/>
          <a:ea typeface="Calibre Light"/>
          <a:cs typeface="Calibre Light"/>
          <a:sym typeface="Calibre Light"/>
        </a:defRPr>
      </a:lvl3pPr>
      <a:lvl4pPr marL="2540000" marR="0" indent="-635000" algn="l" defTabSz="825500" latinLnBrk="0">
        <a:lnSpc>
          <a:spcPct val="100000"/>
        </a:lnSpc>
        <a:spcBef>
          <a:spcPts val="5900"/>
        </a:spcBef>
        <a:spcAft>
          <a:spcPts val="0"/>
        </a:spcAft>
        <a:buClrTx/>
        <a:buSzPct val="125000"/>
        <a:buFontTx/>
        <a:buChar char="•"/>
        <a:tabLst/>
        <a:defRPr sz="4600" b="0" i="0" u="none" strike="noStrike" cap="none" spc="0" baseline="0" dirty="0">
          <a:solidFill>
            <a:srgbClr val="151338">
              <a:alpha val="70000"/>
            </a:srgbClr>
          </a:solidFill>
          <a:uFillTx/>
          <a:latin typeface="Calibre Light"/>
          <a:ea typeface="Calibre Light"/>
          <a:cs typeface="Calibre Light"/>
          <a:sym typeface="Calibre Light"/>
        </a:defRPr>
      </a:lvl4pPr>
      <a:lvl5pPr marL="3175000" marR="0" indent="-635000" algn="l" defTabSz="825500" latinLnBrk="0">
        <a:lnSpc>
          <a:spcPct val="100000"/>
        </a:lnSpc>
        <a:spcBef>
          <a:spcPts val="5900"/>
        </a:spcBef>
        <a:spcAft>
          <a:spcPts val="0"/>
        </a:spcAft>
        <a:buClrTx/>
        <a:buSzPct val="125000"/>
        <a:buFontTx/>
        <a:buChar char="•"/>
        <a:tabLst/>
        <a:defRPr sz="4600" b="0" i="0" u="none" strike="noStrike" cap="none" spc="0" baseline="0" dirty="0">
          <a:solidFill>
            <a:srgbClr val="151338">
              <a:alpha val="70000"/>
            </a:srgbClr>
          </a:solidFill>
          <a:uFillTx/>
          <a:latin typeface="Calibre Light"/>
          <a:ea typeface="Calibre Light"/>
          <a:cs typeface="Calibre Light"/>
          <a:sym typeface="Calibre Light"/>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151338">
              <a:alpha val="70000"/>
            </a:srgbClr>
          </a:solidFill>
          <a:uFillTx/>
          <a:latin typeface="Calibre Light"/>
          <a:ea typeface="Calibre Light"/>
          <a:cs typeface="Calibre Light"/>
          <a:sym typeface="Calibre Light"/>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151338">
              <a:alpha val="70000"/>
            </a:srgbClr>
          </a:solidFill>
          <a:uFillTx/>
          <a:latin typeface="Calibre Light"/>
          <a:ea typeface="Calibre Light"/>
          <a:cs typeface="Calibre Light"/>
          <a:sym typeface="Calibre Light"/>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151338">
              <a:alpha val="70000"/>
            </a:srgbClr>
          </a:solidFill>
          <a:uFillTx/>
          <a:latin typeface="Calibre Light"/>
          <a:ea typeface="Calibre Light"/>
          <a:cs typeface="Calibre Light"/>
          <a:sym typeface="Calibre Light"/>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151338">
              <a:alpha val="70000"/>
            </a:srgbClr>
          </a:solidFill>
          <a:uFillTx/>
          <a:latin typeface="Calibre Light"/>
          <a:ea typeface="Calibre Light"/>
          <a:cs typeface="Calibre Light"/>
          <a:sym typeface="Calibre Light"/>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32A85CC1-5DE3-0F4A-920D-EF31C0268E2D}"/>
              </a:ext>
            </a:extLst>
          </p:cNvPr>
          <p:cNvSpPr>
            <a:spLocks noGrp="1"/>
          </p:cNvSpPr>
          <p:nvPr>
            <p:ph type="title"/>
          </p:nvPr>
        </p:nvSpPr>
        <p:spPr/>
        <p:txBody>
          <a:bodyPr>
            <a:normAutofit fontScale="90000"/>
          </a:bodyPr>
          <a:lstStyle/>
          <a:p>
            <a:endParaRPr lang="en-US" dirty="0"/>
          </a:p>
        </p:txBody>
      </p:sp>
      <p:sp>
        <p:nvSpPr>
          <p:cNvPr id="18" name="Text Placeholder 17">
            <a:extLst>
              <a:ext uri="{FF2B5EF4-FFF2-40B4-BE49-F238E27FC236}">
                <a16:creationId xmlns:a16="http://schemas.microsoft.com/office/drawing/2014/main" id="{82CA1E9C-7B2F-C140-8913-FB35FBE87508}"/>
              </a:ext>
            </a:extLst>
          </p:cNvPr>
          <p:cNvSpPr>
            <a:spLocks noGrp="1"/>
          </p:cNvSpPr>
          <p:nvPr>
            <p:ph type="body" sz="quarter" idx="17"/>
          </p:nvPr>
        </p:nvSpPr>
        <p:spPr>
          <a:xfrm>
            <a:off x="14902543" y="12785725"/>
            <a:ext cx="5896435" cy="545952"/>
          </a:xfrm>
        </p:spPr>
        <p:txBody>
          <a:bodyPr/>
          <a:lstStyle/>
          <a:p>
            <a:endParaRPr lang="en-US" dirty="0"/>
          </a:p>
        </p:txBody>
      </p:sp>
      <p:sp>
        <p:nvSpPr>
          <p:cNvPr id="19" name="Text Placeholder 18">
            <a:extLst>
              <a:ext uri="{FF2B5EF4-FFF2-40B4-BE49-F238E27FC236}">
                <a16:creationId xmlns:a16="http://schemas.microsoft.com/office/drawing/2014/main" id="{A8DC8740-F289-9846-B595-E1FE377E5DE0}"/>
              </a:ext>
            </a:extLst>
          </p:cNvPr>
          <p:cNvSpPr>
            <a:spLocks noGrp="1"/>
          </p:cNvSpPr>
          <p:nvPr>
            <p:ph type="body" sz="quarter" idx="18"/>
          </p:nvPr>
        </p:nvSpPr>
        <p:spPr>
          <a:xfrm>
            <a:off x="20825105" y="12785725"/>
            <a:ext cx="3199666" cy="545952"/>
          </a:xfrm>
        </p:spPr>
        <p:txBody>
          <a:bodyPr/>
          <a:lstStyle/>
          <a:p>
            <a:endParaRPr lang="en-US" dirty="0"/>
          </a:p>
        </p:txBody>
      </p:sp>
      <p:sp>
        <p:nvSpPr>
          <p:cNvPr id="20" name="Text Placeholder 19">
            <a:extLst>
              <a:ext uri="{FF2B5EF4-FFF2-40B4-BE49-F238E27FC236}">
                <a16:creationId xmlns:a16="http://schemas.microsoft.com/office/drawing/2014/main" id="{387F9055-3A92-AE40-9D3D-8D5AB9027A8F}"/>
              </a:ext>
            </a:extLst>
          </p:cNvPr>
          <p:cNvSpPr>
            <a:spLocks noGrp="1"/>
          </p:cNvSpPr>
          <p:nvPr>
            <p:ph type="body" sz="quarter" idx="19"/>
          </p:nvPr>
        </p:nvSpPr>
        <p:spPr/>
        <p:txBody>
          <a:bodyPr>
            <a:normAutofit lnSpcReduction="10000"/>
          </a:bodyPr>
          <a:lstStyle/>
          <a:p>
            <a:endParaRPr lang="en-US" dirty="0"/>
          </a:p>
        </p:txBody>
      </p:sp>
      <p:sp>
        <p:nvSpPr>
          <p:cNvPr id="21" name="Text Placeholder 20">
            <a:extLst>
              <a:ext uri="{FF2B5EF4-FFF2-40B4-BE49-F238E27FC236}">
                <a16:creationId xmlns:a16="http://schemas.microsoft.com/office/drawing/2014/main" id="{B08A5F6B-649B-3747-808F-E372A4E68F4E}"/>
              </a:ext>
            </a:extLst>
          </p:cNvPr>
          <p:cNvSpPr>
            <a:spLocks noGrp="1"/>
          </p:cNvSpPr>
          <p:nvPr>
            <p:ph type="body" sz="quarter" idx="20"/>
          </p:nvPr>
        </p:nvSpPr>
        <p:spPr/>
        <p:txBody>
          <a:bodyPr/>
          <a:lstStyle/>
          <a:p>
            <a:endParaRPr lang="en-US" dirty="0"/>
          </a:p>
        </p:txBody>
      </p:sp>
    </p:spTree>
    <p:extLst>
      <p:ext uri="{BB962C8B-B14F-4D97-AF65-F5344CB8AC3E}">
        <p14:creationId xmlns:p14="http://schemas.microsoft.com/office/powerpoint/2010/main" val="249774006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2292BB-66BA-4548-AD79-6281272F3F0E}"/>
              </a:ext>
            </a:extLst>
          </p:cNvPr>
          <p:cNvSpPr>
            <a:spLocks noGrp="1"/>
          </p:cNvSpPr>
          <p:nvPr>
            <p:ph type="body" sz="quarter" idx="17"/>
          </p:nvPr>
        </p:nvSpPr>
        <p:spPr/>
        <p:txBody>
          <a:bodyPr/>
          <a:lstStyle/>
          <a:p>
            <a:endParaRPr lang="en-US"/>
          </a:p>
        </p:txBody>
      </p:sp>
      <p:sp>
        <p:nvSpPr>
          <p:cNvPr id="4" name="Text Placeholder 3">
            <a:extLst>
              <a:ext uri="{FF2B5EF4-FFF2-40B4-BE49-F238E27FC236}">
                <a16:creationId xmlns:a16="http://schemas.microsoft.com/office/drawing/2014/main" id="{E96D8B6D-7427-41A8-B7B1-FF2D8E2EC000}"/>
              </a:ext>
            </a:extLst>
          </p:cNvPr>
          <p:cNvSpPr>
            <a:spLocks noGrp="1"/>
          </p:cNvSpPr>
          <p:nvPr>
            <p:ph type="body" sz="quarter" idx="18"/>
          </p:nvPr>
        </p:nvSpPr>
        <p:spPr>
          <a:xfrm>
            <a:off x="20825105" y="12785725"/>
            <a:ext cx="3395609" cy="545952"/>
          </a:xfrm>
        </p:spPr>
        <p:txBody>
          <a:bodyPr/>
          <a:lstStyle/>
          <a:p>
            <a:endParaRPr lang="en-US" dirty="0"/>
          </a:p>
        </p:txBody>
      </p:sp>
      <p:sp>
        <p:nvSpPr>
          <p:cNvPr id="5" name="Title 4">
            <a:extLst>
              <a:ext uri="{FF2B5EF4-FFF2-40B4-BE49-F238E27FC236}">
                <a16:creationId xmlns:a16="http://schemas.microsoft.com/office/drawing/2014/main" id="{C6E5F365-CE30-47FC-8C8B-9B92F014390C}"/>
              </a:ext>
            </a:extLst>
          </p:cNvPr>
          <p:cNvSpPr>
            <a:spLocks noGrp="1"/>
          </p:cNvSpPr>
          <p:nvPr>
            <p:ph type="title"/>
          </p:nvPr>
        </p:nvSpPr>
        <p:spPr/>
        <p:txBody>
          <a:bodyPr>
            <a:normAutofit fontScale="90000"/>
          </a:bodyPr>
          <a:lstStyle/>
          <a:p>
            <a:endParaRPr lang="en-US" dirty="0"/>
          </a:p>
        </p:txBody>
      </p:sp>
      <p:sp>
        <p:nvSpPr>
          <p:cNvPr id="6" name="Text Placeholder 5">
            <a:extLst>
              <a:ext uri="{FF2B5EF4-FFF2-40B4-BE49-F238E27FC236}">
                <a16:creationId xmlns:a16="http://schemas.microsoft.com/office/drawing/2014/main" id="{1DB36ED2-06C0-47D2-9DCB-AF3291851403}"/>
              </a:ext>
            </a:extLst>
          </p:cNvPr>
          <p:cNvSpPr>
            <a:spLocks noGrp="1"/>
          </p:cNvSpPr>
          <p:nvPr>
            <p:ph type="body" sz="quarter" idx="19"/>
          </p:nvPr>
        </p:nvSpPr>
        <p:spPr/>
        <p:txBody>
          <a:bodyPr>
            <a:normAutofit lnSpcReduction="10000"/>
          </a:bodyPr>
          <a:lstStyle/>
          <a:p>
            <a:endParaRPr lang="en-US" dirty="0"/>
          </a:p>
        </p:txBody>
      </p:sp>
      <p:sp>
        <p:nvSpPr>
          <p:cNvPr id="7" name="Text Placeholder 6">
            <a:extLst>
              <a:ext uri="{FF2B5EF4-FFF2-40B4-BE49-F238E27FC236}">
                <a16:creationId xmlns:a16="http://schemas.microsoft.com/office/drawing/2014/main" id="{47FACE72-B7EC-4602-AA51-A8EAFFB91FB5}"/>
              </a:ext>
            </a:extLst>
          </p:cNvPr>
          <p:cNvSpPr>
            <a:spLocks noGrp="1"/>
          </p:cNvSpPr>
          <p:nvPr>
            <p:ph type="body" sz="quarter" idx="20"/>
          </p:nvPr>
        </p:nvSpPr>
        <p:spPr/>
        <p:txBody>
          <a:bodyPr/>
          <a:lstStyle/>
          <a:p>
            <a:endParaRPr lang="en-US" dirty="0"/>
          </a:p>
        </p:txBody>
      </p:sp>
    </p:spTree>
    <p:extLst>
      <p:ext uri="{BB962C8B-B14F-4D97-AF65-F5344CB8AC3E}">
        <p14:creationId xmlns:p14="http://schemas.microsoft.com/office/powerpoint/2010/main" val="21915831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61B94-0440-45AA-AA05-4636CD0EA1D6}"/>
              </a:ext>
            </a:extLst>
          </p:cNvPr>
          <p:cNvSpPr>
            <a:spLocks noGrp="1"/>
          </p:cNvSpPr>
          <p:nvPr>
            <p:ph type="title"/>
          </p:nvPr>
        </p:nvSpPr>
        <p:spPr>
          <a:xfrm>
            <a:off x="762000" y="1874237"/>
            <a:ext cx="10223500" cy="1580740"/>
          </a:xfrm>
        </p:spPr>
        <p:txBody>
          <a:bodyPr/>
          <a:lstStyle/>
          <a:p>
            <a:r>
              <a:rPr lang="en-US" dirty="0"/>
              <a:t>Problem Statement</a:t>
            </a:r>
          </a:p>
        </p:txBody>
      </p:sp>
      <p:sp>
        <p:nvSpPr>
          <p:cNvPr id="3" name="Text Placeholder 2">
            <a:extLst>
              <a:ext uri="{FF2B5EF4-FFF2-40B4-BE49-F238E27FC236}">
                <a16:creationId xmlns:a16="http://schemas.microsoft.com/office/drawing/2014/main" id="{5734D2DC-8142-4531-AA32-B8D0311CA7D0}"/>
              </a:ext>
            </a:extLst>
          </p:cNvPr>
          <p:cNvSpPr>
            <a:spLocks noGrp="1"/>
          </p:cNvSpPr>
          <p:nvPr>
            <p:ph type="body" sz="quarter" idx="17"/>
          </p:nvPr>
        </p:nvSpPr>
        <p:spPr/>
        <p:txBody>
          <a:bodyPr/>
          <a:lstStyle/>
          <a:p>
            <a:endParaRPr lang="en-US"/>
          </a:p>
        </p:txBody>
      </p:sp>
      <p:sp>
        <p:nvSpPr>
          <p:cNvPr id="4" name="Text Placeholder 3">
            <a:extLst>
              <a:ext uri="{FF2B5EF4-FFF2-40B4-BE49-F238E27FC236}">
                <a16:creationId xmlns:a16="http://schemas.microsoft.com/office/drawing/2014/main" id="{0B543FA6-6228-4B56-A662-7A1CDEEC2FDD}"/>
              </a:ext>
            </a:extLst>
          </p:cNvPr>
          <p:cNvSpPr>
            <a:spLocks noGrp="1"/>
          </p:cNvSpPr>
          <p:nvPr>
            <p:ph type="body" sz="quarter" idx="18"/>
          </p:nvPr>
        </p:nvSpPr>
        <p:spPr>
          <a:xfrm>
            <a:off x="20825105" y="12785725"/>
            <a:ext cx="3308524" cy="545952"/>
          </a:xfrm>
        </p:spPr>
        <p:txBody>
          <a:bodyPr/>
          <a:lstStyle/>
          <a:p>
            <a:endParaRPr lang="en-US" dirty="0"/>
          </a:p>
        </p:txBody>
      </p:sp>
      <p:sp>
        <p:nvSpPr>
          <p:cNvPr id="5" name="Text Placeholder 4">
            <a:extLst>
              <a:ext uri="{FF2B5EF4-FFF2-40B4-BE49-F238E27FC236}">
                <a16:creationId xmlns:a16="http://schemas.microsoft.com/office/drawing/2014/main" id="{095F689F-EDD5-4F0E-B6A1-35DC60B7B0E6}"/>
              </a:ext>
            </a:extLst>
          </p:cNvPr>
          <p:cNvSpPr>
            <a:spLocks noGrp="1"/>
          </p:cNvSpPr>
          <p:nvPr>
            <p:ph type="body" sz="quarter" idx="1"/>
          </p:nvPr>
        </p:nvSpPr>
        <p:spPr>
          <a:xfrm>
            <a:off x="762000" y="3454977"/>
            <a:ext cx="20278800" cy="5893200"/>
          </a:xfrm>
        </p:spPr>
        <p:txBody>
          <a:bodyPr/>
          <a:lstStyle/>
          <a:p>
            <a:r>
              <a:rPr lang="en-US" dirty="0"/>
              <a:t>Here you should define the problem that you have identified and that your solution will resolve or improve. </a:t>
            </a:r>
          </a:p>
        </p:txBody>
      </p:sp>
    </p:spTree>
    <p:extLst>
      <p:ext uri="{BB962C8B-B14F-4D97-AF65-F5344CB8AC3E}">
        <p14:creationId xmlns:p14="http://schemas.microsoft.com/office/powerpoint/2010/main" val="171483972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A372E-19FD-4178-8285-FD709B23ACD9}"/>
              </a:ext>
            </a:extLst>
          </p:cNvPr>
          <p:cNvSpPr>
            <a:spLocks noGrp="1"/>
          </p:cNvSpPr>
          <p:nvPr>
            <p:ph type="title"/>
          </p:nvPr>
        </p:nvSpPr>
        <p:spPr>
          <a:xfrm>
            <a:off x="762000" y="1752182"/>
            <a:ext cx="10223500" cy="1580740"/>
          </a:xfrm>
        </p:spPr>
        <p:txBody>
          <a:bodyPr/>
          <a:lstStyle/>
          <a:p>
            <a:r>
              <a:rPr lang="en-US" dirty="0"/>
              <a:t>Solution</a:t>
            </a:r>
          </a:p>
        </p:txBody>
      </p:sp>
      <p:sp>
        <p:nvSpPr>
          <p:cNvPr id="3" name="Text Placeholder 2">
            <a:extLst>
              <a:ext uri="{FF2B5EF4-FFF2-40B4-BE49-F238E27FC236}">
                <a16:creationId xmlns:a16="http://schemas.microsoft.com/office/drawing/2014/main" id="{C0AAFA72-C750-4F51-B5F7-5DBF6B705F58}"/>
              </a:ext>
            </a:extLst>
          </p:cNvPr>
          <p:cNvSpPr>
            <a:spLocks noGrp="1"/>
          </p:cNvSpPr>
          <p:nvPr>
            <p:ph type="body" sz="quarter" idx="17"/>
          </p:nvPr>
        </p:nvSpPr>
        <p:spPr/>
        <p:txBody>
          <a:bodyPr/>
          <a:lstStyle/>
          <a:p>
            <a:endParaRPr lang="en-US"/>
          </a:p>
        </p:txBody>
      </p:sp>
      <p:sp>
        <p:nvSpPr>
          <p:cNvPr id="4" name="Text Placeholder 3">
            <a:extLst>
              <a:ext uri="{FF2B5EF4-FFF2-40B4-BE49-F238E27FC236}">
                <a16:creationId xmlns:a16="http://schemas.microsoft.com/office/drawing/2014/main" id="{6A2DCED7-77FC-4172-B71D-6405A94BF8B5}"/>
              </a:ext>
            </a:extLst>
          </p:cNvPr>
          <p:cNvSpPr>
            <a:spLocks noGrp="1"/>
          </p:cNvSpPr>
          <p:nvPr>
            <p:ph type="body" sz="quarter" idx="18"/>
          </p:nvPr>
        </p:nvSpPr>
        <p:spPr>
          <a:xfrm>
            <a:off x="20825105" y="12785725"/>
            <a:ext cx="3123466" cy="545952"/>
          </a:xfrm>
        </p:spPr>
        <p:txBody>
          <a:bodyPr/>
          <a:lstStyle/>
          <a:p>
            <a:endParaRPr lang="en-US" dirty="0"/>
          </a:p>
        </p:txBody>
      </p:sp>
      <p:sp>
        <p:nvSpPr>
          <p:cNvPr id="5" name="Text Placeholder 4">
            <a:extLst>
              <a:ext uri="{FF2B5EF4-FFF2-40B4-BE49-F238E27FC236}">
                <a16:creationId xmlns:a16="http://schemas.microsoft.com/office/drawing/2014/main" id="{BB0A2530-748D-4898-8CC1-874DB12A5568}"/>
              </a:ext>
            </a:extLst>
          </p:cNvPr>
          <p:cNvSpPr>
            <a:spLocks noGrp="1"/>
          </p:cNvSpPr>
          <p:nvPr>
            <p:ph type="body" sz="quarter" idx="1"/>
          </p:nvPr>
        </p:nvSpPr>
        <p:spPr>
          <a:xfrm>
            <a:off x="761999" y="3332922"/>
            <a:ext cx="20278800" cy="5893200"/>
          </a:xfrm>
        </p:spPr>
        <p:txBody>
          <a:bodyPr/>
          <a:lstStyle/>
          <a:p>
            <a:r>
              <a:rPr lang="en-US" dirty="0"/>
              <a:t>Here you should present your solution. Keep in mind that in order to ensure product/market fit your solution should address the problem you defined.</a:t>
            </a:r>
          </a:p>
        </p:txBody>
      </p:sp>
    </p:spTree>
    <p:extLst>
      <p:ext uri="{BB962C8B-B14F-4D97-AF65-F5344CB8AC3E}">
        <p14:creationId xmlns:p14="http://schemas.microsoft.com/office/powerpoint/2010/main" val="244778280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75B5F-D477-4691-BEA8-DBADEE176A07}"/>
              </a:ext>
            </a:extLst>
          </p:cNvPr>
          <p:cNvSpPr>
            <a:spLocks noGrp="1"/>
          </p:cNvSpPr>
          <p:nvPr>
            <p:ph type="title"/>
          </p:nvPr>
        </p:nvSpPr>
        <p:spPr/>
        <p:txBody>
          <a:bodyPr/>
          <a:lstStyle/>
          <a:p>
            <a:r>
              <a:rPr lang="en-US" dirty="0"/>
              <a:t>Market</a:t>
            </a:r>
          </a:p>
        </p:txBody>
      </p:sp>
      <p:sp>
        <p:nvSpPr>
          <p:cNvPr id="3" name="Text Placeholder 2">
            <a:extLst>
              <a:ext uri="{FF2B5EF4-FFF2-40B4-BE49-F238E27FC236}">
                <a16:creationId xmlns:a16="http://schemas.microsoft.com/office/drawing/2014/main" id="{D52C6467-9553-4629-B68E-3122FC8E2C61}"/>
              </a:ext>
            </a:extLst>
          </p:cNvPr>
          <p:cNvSpPr>
            <a:spLocks noGrp="1"/>
          </p:cNvSpPr>
          <p:nvPr>
            <p:ph type="body" sz="quarter" idx="17"/>
          </p:nvPr>
        </p:nvSpPr>
        <p:spPr/>
        <p:txBody>
          <a:bodyPr/>
          <a:lstStyle/>
          <a:p>
            <a:endParaRPr lang="en-US"/>
          </a:p>
        </p:txBody>
      </p:sp>
      <p:sp>
        <p:nvSpPr>
          <p:cNvPr id="4" name="Text Placeholder 3">
            <a:extLst>
              <a:ext uri="{FF2B5EF4-FFF2-40B4-BE49-F238E27FC236}">
                <a16:creationId xmlns:a16="http://schemas.microsoft.com/office/drawing/2014/main" id="{A5DEDB8C-3F66-4EA6-B238-BC9EDFCEF856}"/>
              </a:ext>
            </a:extLst>
          </p:cNvPr>
          <p:cNvSpPr>
            <a:spLocks noGrp="1"/>
          </p:cNvSpPr>
          <p:nvPr>
            <p:ph type="body" sz="quarter" idx="18"/>
          </p:nvPr>
        </p:nvSpPr>
        <p:spPr>
          <a:xfrm>
            <a:off x="20825105" y="12785725"/>
            <a:ext cx="3210552" cy="545952"/>
          </a:xfrm>
        </p:spPr>
        <p:txBody>
          <a:bodyPr/>
          <a:lstStyle/>
          <a:p>
            <a:endParaRPr lang="en-US"/>
          </a:p>
        </p:txBody>
      </p:sp>
      <p:sp>
        <p:nvSpPr>
          <p:cNvPr id="5" name="Text Placeholder 4">
            <a:extLst>
              <a:ext uri="{FF2B5EF4-FFF2-40B4-BE49-F238E27FC236}">
                <a16:creationId xmlns:a16="http://schemas.microsoft.com/office/drawing/2014/main" id="{27B5D1C3-39FE-41A7-BBF6-2CCA8BED0951}"/>
              </a:ext>
            </a:extLst>
          </p:cNvPr>
          <p:cNvSpPr>
            <a:spLocks noGrp="1"/>
          </p:cNvSpPr>
          <p:nvPr>
            <p:ph type="body" sz="quarter" idx="1"/>
          </p:nvPr>
        </p:nvSpPr>
        <p:spPr/>
        <p:txBody>
          <a:bodyPr/>
          <a:lstStyle/>
          <a:p>
            <a:r>
              <a:rPr lang="en-US" dirty="0"/>
              <a:t>Text</a:t>
            </a:r>
          </a:p>
        </p:txBody>
      </p:sp>
      <p:sp>
        <p:nvSpPr>
          <p:cNvPr id="6" name="Text Placeholder 5">
            <a:extLst>
              <a:ext uri="{FF2B5EF4-FFF2-40B4-BE49-F238E27FC236}">
                <a16:creationId xmlns:a16="http://schemas.microsoft.com/office/drawing/2014/main" id="{2A195D88-B9A1-442F-A47B-A2131392CAB6}"/>
              </a:ext>
            </a:extLst>
          </p:cNvPr>
          <p:cNvSpPr>
            <a:spLocks noGrp="1"/>
          </p:cNvSpPr>
          <p:nvPr>
            <p:ph type="body" sz="quarter" idx="19"/>
          </p:nvPr>
        </p:nvSpPr>
        <p:spPr/>
        <p:txBody>
          <a:bodyPr/>
          <a:lstStyle/>
          <a:p>
            <a:r>
              <a:rPr lang="en-US" dirty="0"/>
              <a:t>Text</a:t>
            </a:r>
          </a:p>
        </p:txBody>
      </p:sp>
      <p:sp>
        <p:nvSpPr>
          <p:cNvPr id="7" name="Text Placeholder 6">
            <a:extLst>
              <a:ext uri="{FF2B5EF4-FFF2-40B4-BE49-F238E27FC236}">
                <a16:creationId xmlns:a16="http://schemas.microsoft.com/office/drawing/2014/main" id="{7C57BB08-376D-4D6A-BA58-180A020655AB}"/>
              </a:ext>
            </a:extLst>
          </p:cNvPr>
          <p:cNvSpPr>
            <a:spLocks noGrp="1"/>
          </p:cNvSpPr>
          <p:nvPr>
            <p:ph type="body" sz="quarter" idx="20"/>
          </p:nvPr>
        </p:nvSpPr>
        <p:spPr>
          <a:xfrm>
            <a:off x="12958800" y="7622182"/>
            <a:ext cx="10663200" cy="1278137"/>
          </a:xfrm>
        </p:spPr>
        <p:txBody>
          <a:bodyPr/>
          <a:lstStyle/>
          <a:p>
            <a:r>
              <a:rPr lang="en-US" dirty="0"/>
              <a:t>Text</a:t>
            </a:r>
          </a:p>
        </p:txBody>
      </p:sp>
      <p:sp>
        <p:nvSpPr>
          <p:cNvPr id="8" name="Text Placeholder 7">
            <a:extLst>
              <a:ext uri="{FF2B5EF4-FFF2-40B4-BE49-F238E27FC236}">
                <a16:creationId xmlns:a16="http://schemas.microsoft.com/office/drawing/2014/main" id="{0A8EA258-2299-4351-9F5E-CA5416C42B19}"/>
              </a:ext>
            </a:extLst>
          </p:cNvPr>
          <p:cNvSpPr>
            <a:spLocks noGrp="1"/>
          </p:cNvSpPr>
          <p:nvPr>
            <p:ph type="body" sz="quarter" idx="21"/>
          </p:nvPr>
        </p:nvSpPr>
        <p:spPr/>
        <p:txBody>
          <a:bodyPr/>
          <a:lstStyle/>
          <a:p>
            <a:r>
              <a:rPr lang="en-US" dirty="0"/>
              <a:t>Text</a:t>
            </a:r>
          </a:p>
        </p:txBody>
      </p:sp>
      <p:sp>
        <p:nvSpPr>
          <p:cNvPr id="9" name="Text Placeholder 8">
            <a:extLst>
              <a:ext uri="{FF2B5EF4-FFF2-40B4-BE49-F238E27FC236}">
                <a16:creationId xmlns:a16="http://schemas.microsoft.com/office/drawing/2014/main" id="{2CE0E258-5646-44B7-834C-2ED479F6C712}"/>
              </a:ext>
            </a:extLst>
          </p:cNvPr>
          <p:cNvSpPr>
            <a:spLocks noGrp="1"/>
          </p:cNvSpPr>
          <p:nvPr>
            <p:ph type="body" sz="quarter" idx="22"/>
          </p:nvPr>
        </p:nvSpPr>
        <p:spPr/>
        <p:txBody>
          <a:bodyPr/>
          <a:lstStyle/>
          <a:p>
            <a:r>
              <a:rPr lang="en-US" dirty="0"/>
              <a:t>Example</a:t>
            </a:r>
          </a:p>
        </p:txBody>
      </p:sp>
      <p:sp>
        <p:nvSpPr>
          <p:cNvPr id="10" name="Text Placeholder 9">
            <a:extLst>
              <a:ext uri="{FF2B5EF4-FFF2-40B4-BE49-F238E27FC236}">
                <a16:creationId xmlns:a16="http://schemas.microsoft.com/office/drawing/2014/main" id="{808712B0-4957-4B2C-B275-A2E6E814A37D}"/>
              </a:ext>
            </a:extLst>
          </p:cNvPr>
          <p:cNvSpPr>
            <a:spLocks noGrp="1"/>
          </p:cNvSpPr>
          <p:nvPr>
            <p:ph type="body" sz="quarter" idx="23"/>
          </p:nvPr>
        </p:nvSpPr>
        <p:spPr/>
        <p:txBody>
          <a:bodyPr/>
          <a:lstStyle/>
          <a:p>
            <a:r>
              <a:rPr lang="en-US" dirty="0"/>
              <a:t>Example</a:t>
            </a:r>
          </a:p>
        </p:txBody>
      </p:sp>
      <p:sp>
        <p:nvSpPr>
          <p:cNvPr id="11" name="Text Placeholder 10">
            <a:extLst>
              <a:ext uri="{FF2B5EF4-FFF2-40B4-BE49-F238E27FC236}">
                <a16:creationId xmlns:a16="http://schemas.microsoft.com/office/drawing/2014/main" id="{86857D88-7039-4DF3-AAC7-D694F6C35CC1}"/>
              </a:ext>
            </a:extLst>
          </p:cNvPr>
          <p:cNvSpPr>
            <a:spLocks noGrp="1"/>
          </p:cNvSpPr>
          <p:nvPr>
            <p:ph type="body" sz="quarter" idx="24"/>
          </p:nvPr>
        </p:nvSpPr>
        <p:spPr/>
        <p:txBody>
          <a:bodyPr/>
          <a:lstStyle/>
          <a:p>
            <a:r>
              <a:rPr lang="en-US" dirty="0"/>
              <a:t>Example</a:t>
            </a:r>
          </a:p>
        </p:txBody>
      </p:sp>
      <p:sp>
        <p:nvSpPr>
          <p:cNvPr id="12" name="Text Placeholder 11">
            <a:extLst>
              <a:ext uri="{FF2B5EF4-FFF2-40B4-BE49-F238E27FC236}">
                <a16:creationId xmlns:a16="http://schemas.microsoft.com/office/drawing/2014/main" id="{A86B73D9-5A6A-4D75-92EE-0DBED60C6155}"/>
              </a:ext>
            </a:extLst>
          </p:cNvPr>
          <p:cNvSpPr>
            <a:spLocks noGrp="1"/>
          </p:cNvSpPr>
          <p:nvPr>
            <p:ph type="body" sz="quarter" idx="25"/>
          </p:nvPr>
        </p:nvSpPr>
        <p:spPr/>
        <p:txBody>
          <a:bodyPr/>
          <a:lstStyle/>
          <a:p>
            <a:r>
              <a:rPr lang="en-US" dirty="0"/>
              <a:t>Example</a:t>
            </a:r>
          </a:p>
        </p:txBody>
      </p:sp>
      <p:sp>
        <p:nvSpPr>
          <p:cNvPr id="13" name="TextBox 12">
            <a:extLst>
              <a:ext uri="{FF2B5EF4-FFF2-40B4-BE49-F238E27FC236}">
                <a16:creationId xmlns:a16="http://schemas.microsoft.com/office/drawing/2014/main" id="{C76A85E7-A42A-45EC-A29A-F068537FE490}"/>
              </a:ext>
            </a:extLst>
          </p:cNvPr>
          <p:cNvSpPr txBox="1"/>
          <p:nvPr/>
        </p:nvSpPr>
        <p:spPr>
          <a:xfrm>
            <a:off x="762000" y="7179744"/>
            <a:ext cx="7347857"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Helvetica Neue"/>
                <a:cs typeface="Helvetica Neue"/>
                <a:sym typeface="Helvetica Neue"/>
              </a:rPr>
              <a:t>Here you should define your market and showcase the current trends and potential</a:t>
            </a:r>
          </a:p>
        </p:txBody>
      </p:sp>
    </p:spTree>
    <p:extLst>
      <p:ext uri="{BB962C8B-B14F-4D97-AF65-F5344CB8AC3E}">
        <p14:creationId xmlns:p14="http://schemas.microsoft.com/office/powerpoint/2010/main" val="306084275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0969C-41DF-47F0-888F-C17BF0F11FEF}"/>
              </a:ext>
            </a:extLst>
          </p:cNvPr>
          <p:cNvSpPr>
            <a:spLocks noGrp="1"/>
          </p:cNvSpPr>
          <p:nvPr>
            <p:ph type="title"/>
          </p:nvPr>
        </p:nvSpPr>
        <p:spPr>
          <a:xfrm>
            <a:off x="762000" y="2113722"/>
            <a:ext cx="10223500" cy="1580740"/>
          </a:xfrm>
        </p:spPr>
        <p:txBody>
          <a:bodyPr>
            <a:normAutofit fontScale="90000"/>
          </a:bodyPr>
          <a:lstStyle/>
          <a:p>
            <a:r>
              <a:rPr lang="en-US" dirty="0"/>
              <a:t>Customer Segment Definition</a:t>
            </a:r>
          </a:p>
        </p:txBody>
      </p:sp>
      <p:sp>
        <p:nvSpPr>
          <p:cNvPr id="3" name="Text Placeholder 2">
            <a:extLst>
              <a:ext uri="{FF2B5EF4-FFF2-40B4-BE49-F238E27FC236}">
                <a16:creationId xmlns:a16="http://schemas.microsoft.com/office/drawing/2014/main" id="{A09E2111-1E1E-47C4-8540-12390DFE5C32}"/>
              </a:ext>
            </a:extLst>
          </p:cNvPr>
          <p:cNvSpPr>
            <a:spLocks noGrp="1"/>
          </p:cNvSpPr>
          <p:nvPr>
            <p:ph type="body" sz="quarter" idx="1"/>
          </p:nvPr>
        </p:nvSpPr>
        <p:spPr/>
        <p:txBody>
          <a:bodyPr/>
          <a:lstStyle/>
          <a:p>
            <a:r>
              <a:rPr lang="en-US" dirty="0"/>
              <a:t>Here you should present and explain who your future customers are, whether it is a B2B or a B2C model.</a:t>
            </a:r>
          </a:p>
        </p:txBody>
      </p:sp>
      <p:sp>
        <p:nvSpPr>
          <p:cNvPr id="4" name="Picture Placeholder 3">
            <a:extLst>
              <a:ext uri="{FF2B5EF4-FFF2-40B4-BE49-F238E27FC236}">
                <a16:creationId xmlns:a16="http://schemas.microsoft.com/office/drawing/2014/main" id="{3D5DEFB2-D5A4-4B8F-B976-49E5B7270214}"/>
              </a:ext>
            </a:extLst>
          </p:cNvPr>
          <p:cNvSpPr>
            <a:spLocks noGrp="1"/>
          </p:cNvSpPr>
          <p:nvPr>
            <p:ph type="pic" sz="quarter" idx="15"/>
          </p:nvPr>
        </p:nvSpPr>
        <p:spPr/>
      </p:sp>
      <p:sp>
        <p:nvSpPr>
          <p:cNvPr id="5" name="Picture Placeholder 4">
            <a:extLst>
              <a:ext uri="{FF2B5EF4-FFF2-40B4-BE49-F238E27FC236}">
                <a16:creationId xmlns:a16="http://schemas.microsoft.com/office/drawing/2014/main" id="{2A4FA158-0DC6-4A93-95E1-2771F02C3DA0}"/>
              </a:ext>
            </a:extLst>
          </p:cNvPr>
          <p:cNvSpPr>
            <a:spLocks noGrp="1"/>
          </p:cNvSpPr>
          <p:nvPr>
            <p:ph type="pic" sz="quarter" idx="16"/>
          </p:nvPr>
        </p:nvSpPr>
        <p:spPr/>
      </p:sp>
      <p:sp>
        <p:nvSpPr>
          <p:cNvPr id="6" name="Text Placeholder 5">
            <a:extLst>
              <a:ext uri="{FF2B5EF4-FFF2-40B4-BE49-F238E27FC236}">
                <a16:creationId xmlns:a16="http://schemas.microsoft.com/office/drawing/2014/main" id="{28D084C3-A820-47D9-8632-06FBFB74FD28}"/>
              </a:ext>
            </a:extLst>
          </p:cNvPr>
          <p:cNvSpPr>
            <a:spLocks noGrp="1"/>
          </p:cNvSpPr>
          <p:nvPr>
            <p:ph type="body" sz="quarter" idx="17"/>
          </p:nvPr>
        </p:nvSpPr>
        <p:spPr/>
        <p:txBody>
          <a:bodyPr/>
          <a:lstStyle/>
          <a:p>
            <a:endParaRPr lang="en-US"/>
          </a:p>
        </p:txBody>
      </p:sp>
      <p:sp>
        <p:nvSpPr>
          <p:cNvPr id="7" name="Text Placeholder 6">
            <a:extLst>
              <a:ext uri="{FF2B5EF4-FFF2-40B4-BE49-F238E27FC236}">
                <a16:creationId xmlns:a16="http://schemas.microsoft.com/office/drawing/2014/main" id="{14F0F636-7124-45F0-9171-B5410C83E150}"/>
              </a:ext>
            </a:extLst>
          </p:cNvPr>
          <p:cNvSpPr>
            <a:spLocks noGrp="1"/>
          </p:cNvSpPr>
          <p:nvPr>
            <p:ph type="body" sz="quarter" idx="18"/>
          </p:nvPr>
        </p:nvSpPr>
        <p:spPr>
          <a:xfrm>
            <a:off x="20825105" y="12785725"/>
            <a:ext cx="3254095" cy="545952"/>
          </a:xfrm>
        </p:spPr>
        <p:txBody>
          <a:bodyPr/>
          <a:lstStyle/>
          <a:p>
            <a:endParaRPr lang="en-US" dirty="0"/>
          </a:p>
        </p:txBody>
      </p:sp>
      <p:sp>
        <p:nvSpPr>
          <p:cNvPr id="8" name="Text Placeholder 7">
            <a:extLst>
              <a:ext uri="{FF2B5EF4-FFF2-40B4-BE49-F238E27FC236}">
                <a16:creationId xmlns:a16="http://schemas.microsoft.com/office/drawing/2014/main" id="{5BBFB35D-50B2-4A06-9537-E17EBC52F3C5}"/>
              </a:ext>
            </a:extLst>
          </p:cNvPr>
          <p:cNvSpPr>
            <a:spLocks noGrp="1"/>
          </p:cNvSpPr>
          <p:nvPr>
            <p:ph type="body" sz="quarter" idx="19"/>
          </p:nvPr>
        </p:nvSpPr>
        <p:spPr/>
        <p:txBody>
          <a:bodyPr/>
          <a:lstStyle/>
          <a:p>
            <a:r>
              <a:rPr lang="en-US" dirty="0"/>
              <a:t>Text</a:t>
            </a:r>
          </a:p>
        </p:txBody>
      </p:sp>
      <p:sp>
        <p:nvSpPr>
          <p:cNvPr id="9" name="Text Placeholder 8">
            <a:extLst>
              <a:ext uri="{FF2B5EF4-FFF2-40B4-BE49-F238E27FC236}">
                <a16:creationId xmlns:a16="http://schemas.microsoft.com/office/drawing/2014/main" id="{333DA208-7070-4DB0-982B-44B2FC77BBB9}"/>
              </a:ext>
            </a:extLst>
          </p:cNvPr>
          <p:cNvSpPr>
            <a:spLocks noGrp="1"/>
          </p:cNvSpPr>
          <p:nvPr>
            <p:ph type="body" sz="quarter" idx="20"/>
          </p:nvPr>
        </p:nvSpPr>
        <p:spPr/>
        <p:txBody>
          <a:bodyPr/>
          <a:lstStyle/>
          <a:p>
            <a:r>
              <a:rPr lang="en-US" dirty="0"/>
              <a:t>Example</a:t>
            </a:r>
          </a:p>
        </p:txBody>
      </p:sp>
    </p:spTree>
    <p:extLst>
      <p:ext uri="{BB962C8B-B14F-4D97-AF65-F5344CB8AC3E}">
        <p14:creationId xmlns:p14="http://schemas.microsoft.com/office/powerpoint/2010/main" val="213909314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24A62F-5E5B-4C1D-A97B-379B867905DB}"/>
              </a:ext>
            </a:extLst>
          </p:cNvPr>
          <p:cNvSpPr>
            <a:spLocks noGrp="1"/>
          </p:cNvSpPr>
          <p:nvPr>
            <p:ph type="body" sz="quarter" idx="17"/>
          </p:nvPr>
        </p:nvSpPr>
        <p:spPr/>
        <p:txBody>
          <a:bodyPr/>
          <a:lstStyle/>
          <a:p>
            <a:endParaRPr lang="en-US"/>
          </a:p>
        </p:txBody>
      </p:sp>
      <p:sp>
        <p:nvSpPr>
          <p:cNvPr id="3" name="Text Placeholder 2">
            <a:extLst>
              <a:ext uri="{FF2B5EF4-FFF2-40B4-BE49-F238E27FC236}">
                <a16:creationId xmlns:a16="http://schemas.microsoft.com/office/drawing/2014/main" id="{51CBBFFB-BD25-4AD4-837E-40261A48C617}"/>
              </a:ext>
            </a:extLst>
          </p:cNvPr>
          <p:cNvSpPr>
            <a:spLocks noGrp="1"/>
          </p:cNvSpPr>
          <p:nvPr>
            <p:ph type="body" sz="quarter" idx="18"/>
          </p:nvPr>
        </p:nvSpPr>
        <p:spPr>
          <a:xfrm>
            <a:off x="20825105" y="12785725"/>
            <a:ext cx="3167009" cy="545952"/>
          </a:xfrm>
        </p:spPr>
        <p:txBody>
          <a:bodyPr/>
          <a:lstStyle/>
          <a:p>
            <a:endParaRPr lang="en-US" dirty="0"/>
          </a:p>
        </p:txBody>
      </p:sp>
      <p:sp>
        <p:nvSpPr>
          <p:cNvPr id="4" name="Text Placeholder 3">
            <a:extLst>
              <a:ext uri="{FF2B5EF4-FFF2-40B4-BE49-F238E27FC236}">
                <a16:creationId xmlns:a16="http://schemas.microsoft.com/office/drawing/2014/main" id="{60E038C7-F091-47F5-8148-FB49363DE3E4}"/>
              </a:ext>
            </a:extLst>
          </p:cNvPr>
          <p:cNvSpPr>
            <a:spLocks noGrp="1"/>
          </p:cNvSpPr>
          <p:nvPr>
            <p:ph type="body" sz="quarter" idx="1"/>
          </p:nvPr>
        </p:nvSpPr>
        <p:spPr/>
        <p:txBody>
          <a:bodyPr/>
          <a:lstStyle/>
          <a:p>
            <a:endParaRPr lang="en-US"/>
          </a:p>
        </p:txBody>
      </p:sp>
      <p:sp>
        <p:nvSpPr>
          <p:cNvPr id="5" name="Title 4">
            <a:extLst>
              <a:ext uri="{FF2B5EF4-FFF2-40B4-BE49-F238E27FC236}">
                <a16:creationId xmlns:a16="http://schemas.microsoft.com/office/drawing/2014/main" id="{DC81ACBD-8857-4E7A-A8F7-899E6BAF16A0}"/>
              </a:ext>
            </a:extLst>
          </p:cNvPr>
          <p:cNvSpPr>
            <a:spLocks noGrp="1"/>
          </p:cNvSpPr>
          <p:nvPr>
            <p:ph type="title"/>
          </p:nvPr>
        </p:nvSpPr>
        <p:spPr/>
        <p:txBody>
          <a:bodyPr/>
          <a:lstStyle/>
          <a:p>
            <a:r>
              <a:rPr lang="en-US" dirty="0"/>
              <a:t>Business Model</a:t>
            </a:r>
          </a:p>
        </p:txBody>
      </p:sp>
      <p:sp>
        <p:nvSpPr>
          <p:cNvPr id="6" name="Text Placeholder 5">
            <a:extLst>
              <a:ext uri="{FF2B5EF4-FFF2-40B4-BE49-F238E27FC236}">
                <a16:creationId xmlns:a16="http://schemas.microsoft.com/office/drawing/2014/main" id="{CD6A3455-8201-412B-8EDB-D31CBC6EBA78}"/>
              </a:ext>
            </a:extLst>
          </p:cNvPr>
          <p:cNvSpPr>
            <a:spLocks noGrp="1"/>
          </p:cNvSpPr>
          <p:nvPr>
            <p:ph type="body" sz="quarter" idx="19"/>
          </p:nvPr>
        </p:nvSpPr>
        <p:spPr/>
        <p:txBody>
          <a:bodyPr/>
          <a:lstStyle/>
          <a:p>
            <a:endParaRPr lang="en-US" dirty="0"/>
          </a:p>
        </p:txBody>
      </p:sp>
      <p:sp>
        <p:nvSpPr>
          <p:cNvPr id="7" name="Text Placeholder 6">
            <a:extLst>
              <a:ext uri="{FF2B5EF4-FFF2-40B4-BE49-F238E27FC236}">
                <a16:creationId xmlns:a16="http://schemas.microsoft.com/office/drawing/2014/main" id="{4BA711FA-08D1-4338-BCB3-F95230938FF1}"/>
              </a:ext>
            </a:extLst>
          </p:cNvPr>
          <p:cNvSpPr>
            <a:spLocks noGrp="1"/>
          </p:cNvSpPr>
          <p:nvPr>
            <p:ph type="body" sz="quarter" idx="20"/>
          </p:nvPr>
        </p:nvSpPr>
        <p:spPr/>
        <p:txBody>
          <a:bodyPr/>
          <a:lstStyle/>
          <a:p>
            <a:endParaRPr lang="en-US"/>
          </a:p>
        </p:txBody>
      </p:sp>
      <p:sp>
        <p:nvSpPr>
          <p:cNvPr id="8" name="Text Placeholder 7">
            <a:extLst>
              <a:ext uri="{FF2B5EF4-FFF2-40B4-BE49-F238E27FC236}">
                <a16:creationId xmlns:a16="http://schemas.microsoft.com/office/drawing/2014/main" id="{F8667BD2-6152-403F-972C-8E559EC840D7}"/>
              </a:ext>
            </a:extLst>
          </p:cNvPr>
          <p:cNvSpPr>
            <a:spLocks noGrp="1"/>
          </p:cNvSpPr>
          <p:nvPr>
            <p:ph type="body" sz="quarter" idx="21"/>
          </p:nvPr>
        </p:nvSpPr>
        <p:spPr/>
        <p:txBody>
          <a:bodyPr/>
          <a:lstStyle/>
          <a:p>
            <a:r>
              <a:rPr lang="en-US" dirty="0"/>
              <a:t>Example	</a:t>
            </a:r>
          </a:p>
        </p:txBody>
      </p:sp>
      <p:sp>
        <p:nvSpPr>
          <p:cNvPr id="9" name="Text Placeholder 8">
            <a:extLst>
              <a:ext uri="{FF2B5EF4-FFF2-40B4-BE49-F238E27FC236}">
                <a16:creationId xmlns:a16="http://schemas.microsoft.com/office/drawing/2014/main" id="{043CCA15-BD13-4CA7-AD0F-D71FFFC82BF8}"/>
              </a:ext>
            </a:extLst>
          </p:cNvPr>
          <p:cNvSpPr>
            <a:spLocks noGrp="1"/>
          </p:cNvSpPr>
          <p:nvPr>
            <p:ph type="body" sz="quarter" idx="22"/>
          </p:nvPr>
        </p:nvSpPr>
        <p:spPr/>
        <p:txBody>
          <a:bodyPr/>
          <a:lstStyle/>
          <a:p>
            <a:r>
              <a:rPr lang="en-US" dirty="0"/>
              <a:t>Example</a:t>
            </a:r>
          </a:p>
        </p:txBody>
      </p:sp>
      <p:sp>
        <p:nvSpPr>
          <p:cNvPr id="10" name="Text Placeholder 9">
            <a:extLst>
              <a:ext uri="{FF2B5EF4-FFF2-40B4-BE49-F238E27FC236}">
                <a16:creationId xmlns:a16="http://schemas.microsoft.com/office/drawing/2014/main" id="{422949CA-66FF-449F-91D7-0C44D24D78EB}"/>
              </a:ext>
            </a:extLst>
          </p:cNvPr>
          <p:cNvSpPr>
            <a:spLocks noGrp="1"/>
          </p:cNvSpPr>
          <p:nvPr>
            <p:ph type="body" sz="quarter" idx="23"/>
          </p:nvPr>
        </p:nvSpPr>
        <p:spPr/>
        <p:txBody>
          <a:bodyPr/>
          <a:lstStyle/>
          <a:p>
            <a:r>
              <a:rPr lang="en-US" dirty="0"/>
              <a:t>Example</a:t>
            </a:r>
          </a:p>
        </p:txBody>
      </p:sp>
      <p:sp>
        <p:nvSpPr>
          <p:cNvPr id="11" name="Text Placeholder 10">
            <a:extLst>
              <a:ext uri="{FF2B5EF4-FFF2-40B4-BE49-F238E27FC236}">
                <a16:creationId xmlns:a16="http://schemas.microsoft.com/office/drawing/2014/main" id="{67F1DC52-C592-4D67-83D9-1CF05AE1911A}"/>
              </a:ext>
            </a:extLst>
          </p:cNvPr>
          <p:cNvSpPr>
            <a:spLocks noGrp="1"/>
          </p:cNvSpPr>
          <p:nvPr>
            <p:ph type="body" sz="quarter" idx="24"/>
          </p:nvPr>
        </p:nvSpPr>
        <p:spPr/>
        <p:txBody>
          <a:bodyPr/>
          <a:lstStyle/>
          <a:p>
            <a:endParaRPr lang="en-US"/>
          </a:p>
        </p:txBody>
      </p:sp>
      <p:sp>
        <p:nvSpPr>
          <p:cNvPr id="12" name="Text Placeholder 11">
            <a:extLst>
              <a:ext uri="{FF2B5EF4-FFF2-40B4-BE49-F238E27FC236}">
                <a16:creationId xmlns:a16="http://schemas.microsoft.com/office/drawing/2014/main" id="{48B57C09-5322-47BF-B18A-E9F1F4430E7B}"/>
              </a:ext>
            </a:extLst>
          </p:cNvPr>
          <p:cNvSpPr>
            <a:spLocks noGrp="1"/>
          </p:cNvSpPr>
          <p:nvPr>
            <p:ph type="body" sz="quarter" idx="25"/>
          </p:nvPr>
        </p:nvSpPr>
        <p:spPr/>
        <p:txBody>
          <a:bodyPr/>
          <a:lstStyle/>
          <a:p>
            <a:r>
              <a:rPr lang="en-US" dirty="0"/>
              <a:t>Example</a:t>
            </a:r>
          </a:p>
        </p:txBody>
      </p:sp>
      <p:sp>
        <p:nvSpPr>
          <p:cNvPr id="13" name="Text Placeholder 12">
            <a:extLst>
              <a:ext uri="{FF2B5EF4-FFF2-40B4-BE49-F238E27FC236}">
                <a16:creationId xmlns:a16="http://schemas.microsoft.com/office/drawing/2014/main" id="{2CEA889C-BDC8-4017-A9D9-227D49AE2ACB}"/>
              </a:ext>
            </a:extLst>
          </p:cNvPr>
          <p:cNvSpPr>
            <a:spLocks noGrp="1"/>
          </p:cNvSpPr>
          <p:nvPr>
            <p:ph type="body" sz="quarter" idx="26"/>
          </p:nvPr>
        </p:nvSpPr>
        <p:spPr/>
        <p:txBody>
          <a:bodyPr/>
          <a:lstStyle/>
          <a:p>
            <a:endParaRPr lang="en-US"/>
          </a:p>
        </p:txBody>
      </p:sp>
      <p:sp>
        <p:nvSpPr>
          <p:cNvPr id="14" name="Text Placeholder 13">
            <a:extLst>
              <a:ext uri="{FF2B5EF4-FFF2-40B4-BE49-F238E27FC236}">
                <a16:creationId xmlns:a16="http://schemas.microsoft.com/office/drawing/2014/main" id="{3AC0876F-CF0E-4909-8717-D88BF7DB0F04}"/>
              </a:ext>
            </a:extLst>
          </p:cNvPr>
          <p:cNvSpPr>
            <a:spLocks noGrp="1"/>
          </p:cNvSpPr>
          <p:nvPr>
            <p:ph type="body" sz="quarter" idx="27"/>
          </p:nvPr>
        </p:nvSpPr>
        <p:spPr/>
        <p:txBody>
          <a:bodyPr/>
          <a:lstStyle/>
          <a:p>
            <a:endParaRPr lang="en-US"/>
          </a:p>
        </p:txBody>
      </p:sp>
      <p:sp>
        <p:nvSpPr>
          <p:cNvPr id="15" name="Text Placeholder 14">
            <a:extLst>
              <a:ext uri="{FF2B5EF4-FFF2-40B4-BE49-F238E27FC236}">
                <a16:creationId xmlns:a16="http://schemas.microsoft.com/office/drawing/2014/main" id="{F41B7576-0A14-4BFC-92E7-79503A2AD81F}"/>
              </a:ext>
            </a:extLst>
          </p:cNvPr>
          <p:cNvSpPr>
            <a:spLocks noGrp="1"/>
          </p:cNvSpPr>
          <p:nvPr>
            <p:ph type="body" sz="quarter" idx="28"/>
          </p:nvPr>
        </p:nvSpPr>
        <p:spPr/>
        <p:txBody>
          <a:bodyPr/>
          <a:lstStyle/>
          <a:p>
            <a:endParaRPr lang="en-US"/>
          </a:p>
        </p:txBody>
      </p:sp>
      <p:sp>
        <p:nvSpPr>
          <p:cNvPr id="16" name="Text Placeholder 15">
            <a:extLst>
              <a:ext uri="{FF2B5EF4-FFF2-40B4-BE49-F238E27FC236}">
                <a16:creationId xmlns:a16="http://schemas.microsoft.com/office/drawing/2014/main" id="{09C3DACF-D438-4898-923C-D1D2E5F07043}"/>
              </a:ext>
            </a:extLst>
          </p:cNvPr>
          <p:cNvSpPr>
            <a:spLocks noGrp="1"/>
          </p:cNvSpPr>
          <p:nvPr>
            <p:ph type="body" sz="quarter" idx="29"/>
          </p:nvPr>
        </p:nvSpPr>
        <p:spPr/>
        <p:txBody>
          <a:bodyPr/>
          <a:lstStyle/>
          <a:p>
            <a:endParaRPr lang="en-US"/>
          </a:p>
        </p:txBody>
      </p:sp>
      <p:sp>
        <p:nvSpPr>
          <p:cNvPr id="17" name="Text Placeholder 2">
            <a:extLst>
              <a:ext uri="{FF2B5EF4-FFF2-40B4-BE49-F238E27FC236}">
                <a16:creationId xmlns:a16="http://schemas.microsoft.com/office/drawing/2014/main" id="{C112C347-EEC7-46DB-AB0F-734DEF6E7018}"/>
              </a:ext>
            </a:extLst>
          </p:cNvPr>
          <p:cNvSpPr txBox="1">
            <a:spLocks/>
          </p:cNvSpPr>
          <p:nvPr/>
        </p:nvSpPr>
        <p:spPr>
          <a:xfrm>
            <a:off x="762000" y="5201384"/>
            <a:ext cx="10223500" cy="58949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chorCtr="0">
            <a:noAutofit/>
          </a:bodyPr>
          <a:lstStyle>
            <a:lvl1pPr marL="0" marR="0" indent="0" algn="l" defTabSz="825500" latinLnBrk="0">
              <a:lnSpc>
                <a:spcPct val="100000"/>
              </a:lnSpc>
              <a:spcBef>
                <a:spcPts val="5900"/>
              </a:spcBef>
              <a:spcAft>
                <a:spcPts val="0"/>
              </a:spcAft>
              <a:buClrTx/>
              <a:buSzPct val="125000"/>
              <a:buFontTx/>
              <a:buNone/>
              <a:tabLst/>
              <a:defRPr sz="3600" b="0" i="0" u="none" strike="noStrike" cap="none" spc="0" baseline="0">
                <a:solidFill>
                  <a:srgbClr val="151338">
                    <a:alpha val="70000"/>
                  </a:srgbClr>
                </a:solidFill>
                <a:uFillTx/>
                <a:latin typeface="Calibre Light"/>
                <a:ea typeface="Calibre Light"/>
                <a:cs typeface="Calibre Light"/>
                <a:sym typeface="Calibre Light"/>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151338">
                    <a:alpha val="70000"/>
                  </a:srgbClr>
                </a:solidFill>
                <a:uFillTx/>
                <a:latin typeface="Calibre Light"/>
                <a:ea typeface="Calibre Light"/>
                <a:cs typeface="Calibre Light"/>
                <a:sym typeface="Calibre Light"/>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151338">
                    <a:alpha val="70000"/>
                  </a:srgbClr>
                </a:solidFill>
                <a:uFillTx/>
                <a:latin typeface="Calibre Light"/>
                <a:ea typeface="Calibre Light"/>
                <a:cs typeface="Calibre Light"/>
                <a:sym typeface="Calibre Light"/>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151338">
                    <a:alpha val="70000"/>
                  </a:srgbClr>
                </a:solidFill>
                <a:uFillTx/>
                <a:latin typeface="Calibre Light"/>
                <a:ea typeface="Calibre Light"/>
                <a:cs typeface="Calibre Light"/>
                <a:sym typeface="Calibre Light"/>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151338">
                    <a:alpha val="70000"/>
                  </a:srgbClr>
                </a:solidFill>
                <a:uFillTx/>
                <a:latin typeface="Calibre Light"/>
                <a:ea typeface="Calibre Light"/>
                <a:cs typeface="Calibre Light"/>
                <a:sym typeface="Calibre Light"/>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151338">
                    <a:alpha val="70000"/>
                  </a:srgbClr>
                </a:solidFill>
                <a:uFillTx/>
                <a:latin typeface="Calibre Light"/>
                <a:ea typeface="Calibre Light"/>
                <a:cs typeface="Calibre Light"/>
                <a:sym typeface="Calibre Light"/>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151338">
                    <a:alpha val="70000"/>
                  </a:srgbClr>
                </a:solidFill>
                <a:uFillTx/>
                <a:latin typeface="Calibre Light"/>
                <a:ea typeface="Calibre Light"/>
                <a:cs typeface="Calibre Light"/>
                <a:sym typeface="Calibre Light"/>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151338">
                    <a:alpha val="70000"/>
                  </a:srgbClr>
                </a:solidFill>
                <a:uFillTx/>
                <a:latin typeface="Calibre Light"/>
                <a:ea typeface="Calibre Light"/>
                <a:cs typeface="Calibre Light"/>
                <a:sym typeface="Calibre Light"/>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151338">
                    <a:alpha val="70000"/>
                  </a:srgbClr>
                </a:solidFill>
                <a:uFillTx/>
                <a:latin typeface="Calibre Light"/>
                <a:ea typeface="Calibre Light"/>
                <a:cs typeface="Calibre Light"/>
                <a:sym typeface="Calibre Light"/>
              </a:defRPr>
            </a:lvl9pPr>
          </a:lstStyle>
          <a:p>
            <a:pPr hangingPunct="1"/>
            <a:r>
              <a:rPr lang="en-US" dirty="0"/>
              <a:t>On this slide you should define your business model that will ensure you generate revenue</a:t>
            </a:r>
          </a:p>
        </p:txBody>
      </p:sp>
    </p:spTree>
    <p:extLst>
      <p:ext uri="{BB962C8B-B14F-4D97-AF65-F5344CB8AC3E}">
        <p14:creationId xmlns:p14="http://schemas.microsoft.com/office/powerpoint/2010/main" val="70485835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CD7F4-A39C-4FDD-ADAB-65CE5892DA21}"/>
              </a:ext>
            </a:extLst>
          </p:cNvPr>
          <p:cNvSpPr>
            <a:spLocks noGrp="1"/>
          </p:cNvSpPr>
          <p:nvPr>
            <p:ph type="title"/>
          </p:nvPr>
        </p:nvSpPr>
        <p:spPr/>
        <p:txBody>
          <a:bodyPr/>
          <a:lstStyle/>
          <a:p>
            <a:r>
              <a:rPr lang="en-US" dirty="0"/>
              <a:t>Marketing Plan</a:t>
            </a:r>
          </a:p>
        </p:txBody>
      </p:sp>
      <p:sp>
        <p:nvSpPr>
          <p:cNvPr id="3" name="Text Placeholder 2">
            <a:extLst>
              <a:ext uri="{FF2B5EF4-FFF2-40B4-BE49-F238E27FC236}">
                <a16:creationId xmlns:a16="http://schemas.microsoft.com/office/drawing/2014/main" id="{6A68D751-B70E-4066-B976-F2CDBD59678A}"/>
              </a:ext>
            </a:extLst>
          </p:cNvPr>
          <p:cNvSpPr>
            <a:spLocks noGrp="1"/>
          </p:cNvSpPr>
          <p:nvPr>
            <p:ph type="body" sz="quarter" idx="17"/>
          </p:nvPr>
        </p:nvSpPr>
        <p:spPr/>
        <p:txBody>
          <a:bodyPr/>
          <a:lstStyle/>
          <a:p>
            <a:endParaRPr lang="en-US"/>
          </a:p>
        </p:txBody>
      </p:sp>
      <p:sp>
        <p:nvSpPr>
          <p:cNvPr id="4" name="Text Placeholder 3">
            <a:extLst>
              <a:ext uri="{FF2B5EF4-FFF2-40B4-BE49-F238E27FC236}">
                <a16:creationId xmlns:a16="http://schemas.microsoft.com/office/drawing/2014/main" id="{8B89451E-2066-4B4D-B109-A0D4ADE5ADDE}"/>
              </a:ext>
            </a:extLst>
          </p:cNvPr>
          <p:cNvSpPr>
            <a:spLocks noGrp="1"/>
          </p:cNvSpPr>
          <p:nvPr>
            <p:ph type="body" sz="quarter" idx="18"/>
          </p:nvPr>
        </p:nvSpPr>
        <p:spPr>
          <a:xfrm>
            <a:off x="20825105" y="12785725"/>
            <a:ext cx="3047266" cy="545952"/>
          </a:xfrm>
        </p:spPr>
        <p:txBody>
          <a:bodyPr/>
          <a:lstStyle/>
          <a:p>
            <a:endParaRPr lang="en-US" dirty="0"/>
          </a:p>
        </p:txBody>
      </p:sp>
      <p:sp>
        <p:nvSpPr>
          <p:cNvPr id="5" name="Text Placeholder 4">
            <a:extLst>
              <a:ext uri="{FF2B5EF4-FFF2-40B4-BE49-F238E27FC236}">
                <a16:creationId xmlns:a16="http://schemas.microsoft.com/office/drawing/2014/main" id="{05095C4C-9191-46F3-A6E3-A0A4FB684840}"/>
              </a:ext>
            </a:extLst>
          </p:cNvPr>
          <p:cNvSpPr>
            <a:spLocks noGrp="1"/>
          </p:cNvSpPr>
          <p:nvPr>
            <p:ph type="body" sz="quarter" idx="1"/>
          </p:nvPr>
        </p:nvSpPr>
        <p:spPr/>
        <p:txBody>
          <a:bodyPr/>
          <a:lstStyle/>
          <a:p>
            <a:r>
              <a:rPr lang="en-US" dirty="0"/>
              <a:t>Text</a:t>
            </a:r>
          </a:p>
        </p:txBody>
      </p:sp>
      <p:sp>
        <p:nvSpPr>
          <p:cNvPr id="6" name="Text Placeholder 5">
            <a:extLst>
              <a:ext uri="{FF2B5EF4-FFF2-40B4-BE49-F238E27FC236}">
                <a16:creationId xmlns:a16="http://schemas.microsoft.com/office/drawing/2014/main" id="{3DEA0EDE-CC54-4B01-B56B-7897077D3846}"/>
              </a:ext>
            </a:extLst>
          </p:cNvPr>
          <p:cNvSpPr>
            <a:spLocks noGrp="1"/>
          </p:cNvSpPr>
          <p:nvPr>
            <p:ph type="body" sz="quarter" idx="19"/>
          </p:nvPr>
        </p:nvSpPr>
        <p:spPr/>
        <p:txBody>
          <a:bodyPr/>
          <a:lstStyle/>
          <a:p>
            <a:r>
              <a:rPr lang="en-US" dirty="0"/>
              <a:t>Text</a:t>
            </a:r>
          </a:p>
        </p:txBody>
      </p:sp>
      <p:sp>
        <p:nvSpPr>
          <p:cNvPr id="7" name="Text Placeholder 6">
            <a:extLst>
              <a:ext uri="{FF2B5EF4-FFF2-40B4-BE49-F238E27FC236}">
                <a16:creationId xmlns:a16="http://schemas.microsoft.com/office/drawing/2014/main" id="{E1339E98-9E42-4D33-823E-074AAFD6858C}"/>
              </a:ext>
            </a:extLst>
          </p:cNvPr>
          <p:cNvSpPr>
            <a:spLocks noGrp="1"/>
          </p:cNvSpPr>
          <p:nvPr>
            <p:ph type="body" sz="quarter" idx="20"/>
          </p:nvPr>
        </p:nvSpPr>
        <p:spPr/>
        <p:txBody>
          <a:bodyPr/>
          <a:lstStyle/>
          <a:p>
            <a:r>
              <a:rPr lang="en-US" dirty="0"/>
              <a:t>Text</a:t>
            </a:r>
          </a:p>
        </p:txBody>
      </p:sp>
      <p:sp>
        <p:nvSpPr>
          <p:cNvPr id="8" name="Text Placeholder 7">
            <a:extLst>
              <a:ext uri="{FF2B5EF4-FFF2-40B4-BE49-F238E27FC236}">
                <a16:creationId xmlns:a16="http://schemas.microsoft.com/office/drawing/2014/main" id="{4577C592-A5C8-4D57-97FA-38478EE782FF}"/>
              </a:ext>
            </a:extLst>
          </p:cNvPr>
          <p:cNvSpPr>
            <a:spLocks noGrp="1"/>
          </p:cNvSpPr>
          <p:nvPr>
            <p:ph type="body" sz="quarter" idx="21"/>
          </p:nvPr>
        </p:nvSpPr>
        <p:spPr/>
        <p:txBody>
          <a:bodyPr/>
          <a:lstStyle/>
          <a:p>
            <a:r>
              <a:rPr lang="en-US" dirty="0"/>
              <a:t>Text</a:t>
            </a:r>
          </a:p>
        </p:txBody>
      </p:sp>
      <p:sp>
        <p:nvSpPr>
          <p:cNvPr id="9" name="Text Placeholder 8">
            <a:extLst>
              <a:ext uri="{FF2B5EF4-FFF2-40B4-BE49-F238E27FC236}">
                <a16:creationId xmlns:a16="http://schemas.microsoft.com/office/drawing/2014/main" id="{ABE9B0E6-CEF7-457F-AAEC-4D6D041F4CAB}"/>
              </a:ext>
            </a:extLst>
          </p:cNvPr>
          <p:cNvSpPr>
            <a:spLocks noGrp="1"/>
          </p:cNvSpPr>
          <p:nvPr>
            <p:ph type="body" sz="quarter" idx="22"/>
          </p:nvPr>
        </p:nvSpPr>
        <p:spPr/>
        <p:txBody>
          <a:bodyPr/>
          <a:lstStyle/>
          <a:p>
            <a:r>
              <a:rPr lang="en-US" dirty="0"/>
              <a:t>Example</a:t>
            </a:r>
          </a:p>
        </p:txBody>
      </p:sp>
      <p:sp>
        <p:nvSpPr>
          <p:cNvPr id="10" name="Text Placeholder 9">
            <a:extLst>
              <a:ext uri="{FF2B5EF4-FFF2-40B4-BE49-F238E27FC236}">
                <a16:creationId xmlns:a16="http://schemas.microsoft.com/office/drawing/2014/main" id="{7BAE6C3C-ABED-4D23-992F-1E0D95C6A9A9}"/>
              </a:ext>
            </a:extLst>
          </p:cNvPr>
          <p:cNvSpPr>
            <a:spLocks noGrp="1"/>
          </p:cNvSpPr>
          <p:nvPr>
            <p:ph type="body" sz="quarter" idx="23"/>
          </p:nvPr>
        </p:nvSpPr>
        <p:spPr/>
        <p:txBody>
          <a:bodyPr/>
          <a:lstStyle/>
          <a:p>
            <a:r>
              <a:rPr lang="en-US" dirty="0"/>
              <a:t>Example</a:t>
            </a:r>
          </a:p>
        </p:txBody>
      </p:sp>
      <p:sp>
        <p:nvSpPr>
          <p:cNvPr id="11" name="Text Placeholder 10">
            <a:extLst>
              <a:ext uri="{FF2B5EF4-FFF2-40B4-BE49-F238E27FC236}">
                <a16:creationId xmlns:a16="http://schemas.microsoft.com/office/drawing/2014/main" id="{51DBF8AA-B63E-46CF-8AD5-3FC796B0C865}"/>
              </a:ext>
            </a:extLst>
          </p:cNvPr>
          <p:cNvSpPr>
            <a:spLocks noGrp="1"/>
          </p:cNvSpPr>
          <p:nvPr>
            <p:ph type="body" sz="quarter" idx="24"/>
          </p:nvPr>
        </p:nvSpPr>
        <p:spPr/>
        <p:txBody>
          <a:bodyPr/>
          <a:lstStyle/>
          <a:p>
            <a:r>
              <a:rPr lang="en-US" dirty="0"/>
              <a:t>Example</a:t>
            </a:r>
          </a:p>
        </p:txBody>
      </p:sp>
      <p:sp>
        <p:nvSpPr>
          <p:cNvPr id="12" name="Text Placeholder 11">
            <a:extLst>
              <a:ext uri="{FF2B5EF4-FFF2-40B4-BE49-F238E27FC236}">
                <a16:creationId xmlns:a16="http://schemas.microsoft.com/office/drawing/2014/main" id="{B98CB865-0BB3-4157-8A5A-A7D51A1194C0}"/>
              </a:ext>
            </a:extLst>
          </p:cNvPr>
          <p:cNvSpPr>
            <a:spLocks noGrp="1"/>
          </p:cNvSpPr>
          <p:nvPr>
            <p:ph type="body" sz="quarter" idx="25"/>
          </p:nvPr>
        </p:nvSpPr>
        <p:spPr/>
        <p:txBody>
          <a:bodyPr/>
          <a:lstStyle/>
          <a:p>
            <a:r>
              <a:rPr lang="en-US" dirty="0"/>
              <a:t>Example		</a:t>
            </a:r>
          </a:p>
        </p:txBody>
      </p:sp>
      <p:sp>
        <p:nvSpPr>
          <p:cNvPr id="13" name="Text Placeholder 2">
            <a:extLst>
              <a:ext uri="{FF2B5EF4-FFF2-40B4-BE49-F238E27FC236}">
                <a16:creationId xmlns:a16="http://schemas.microsoft.com/office/drawing/2014/main" id="{B30363A0-FDD5-4789-91D9-1FAFCFC2A188}"/>
              </a:ext>
            </a:extLst>
          </p:cNvPr>
          <p:cNvSpPr txBox="1">
            <a:spLocks/>
          </p:cNvSpPr>
          <p:nvPr/>
        </p:nvSpPr>
        <p:spPr>
          <a:xfrm>
            <a:off x="762000" y="6572238"/>
            <a:ext cx="10223500" cy="58949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chorCtr="0">
            <a:noAutofit/>
          </a:bodyPr>
          <a:lstStyle>
            <a:lvl1pPr marL="0" marR="0" indent="0" algn="l" defTabSz="825500" latinLnBrk="0">
              <a:lnSpc>
                <a:spcPct val="100000"/>
              </a:lnSpc>
              <a:spcBef>
                <a:spcPts val="5900"/>
              </a:spcBef>
              <a:spcAft>
                <a:spcPts val="0"/>
              </a:spcAft>
              <a:buClrTx/>
              <a:buSzPct val="125000"/>
              <a:buFontTx/>
              <a:buNone/>
              <a:tabLst/>
              <a:defRPr sz="3600" b="0" i="0" u="none" strike="noStrike" cap="none" spc="0" baseline="0">
                <a:solidFill>
                  <a:srgbClr val="151338">
                    <a:alpha val="70000"/>
                  </a:srgbClr>
                </a:solidFill>
                <a:uFillTx/>
                <a:latin typeface="Calibre Light"/>
                <a:ea typeface="Calibre Light"/>
                <a:cs typeface="Calibre Light"/>
                <a:sym typeface="Calibre Light"/>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151338">
                    <a:alpha val="70000"/>
                  </a:srgbClr>
                </a:solidFill>
                <a:uFillTx/>
                <a:latin typeface="Calibre Light"/>
                <a:ea typeface="Calibre Light"/>
                <a:cs typeface="Calibre Light"/>
                <a:sym typeface="Calibre Light"/>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151338">
                    <a:alpha val="70000"/>
                  </a:srgbClr>
                </a:solidFill>
                <a:uFillTx/>
                <a:latin typeface="Calibre Light"/>
                <a:ea typeface="Calibre Light"/>
                <a:cs typeface="Calibre Light"/>
                <a:sym typeface="Calibre Light"/>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151338">
                    <a:alpha val="70000"/>
                  </a:srgbClr>
                </a:solidFill>
                <a:uFillTx/>
                <a:latin typeface="Calibre Light"/>
                <a:ea typeface="Calibre Light"/>
                <a:cs typeface="Calibre Light"/>
                <a:sym typeface="Calibre Light"/>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151338">
                    <a:alpha val="70000"/>
                  </a:srgbClr>
                </a:solidFill>
                <a:uFillTx/>
                <a:latin typeface="Calibre Light"/>
                <a:ea typeface="Calibre Light"/>
                <a:cs typeface="Calibre Light"/>
                <a:sym typeface="Calibre Light"/>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151338">
                    <a:alpha val="70000"/>
                  </a:srgbClr>
                </a:solidFill>
                <a:uFillTx/>
                <a:latin typeface="Calibre Light"/>
                <a:ea typeface="Calibre Light"/>
                <a:cs typeface="Calibre Light"/>
                <a:sym typeface="Calibre Light"/>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151338">
                    <a:alpha val="70000"/>
                  </a:srgbClr>
                </a:solidFill>
                <a:uFillTx/>
                <a:latin typeface="Calibre Light"/>
                <a:ea typeface="Calibre Light"/>
                <a:cs typeface="Calibre Light"/>
                <a:sym typeface="Calibre Light"/>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151338">
                    <a:alpha val="70000"/>
                  </a:srgbClr>
                </a:solidFill>
                <a:uFillTx/>
                <a:latin typeface="Calibre Light"/>
                <a:ea typeface="Calibre Light"/>
                <a:cs typeface="Calibre Light"/>
                <a:sym typeface="Calibre Light"/>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151338">
                    <a:alpha val="70000"/>
                  </a:srgbClr>
                </a:solidFill>
                <a:uFillTx/>
                <a:latin typeface="Calibre Light"/>
                <a:ea typeface="Calibre Light"/>
                <a:cs typeface="Calibre Light"/>
                <a:sym typeface="Calibre Light"/>
              </a:defRPr>
            </a:lvl9pPr>
          </a:lstStyle>
          <a:p>
            <a:pPr hangingPunct="1"/>
            <a:r>
              <a:rPr lang="en-US" dirty="0"/>
              <a:t>On this slide you should present the way you plan to reach your customers and start generating revenue.</a:t>
            </a:r>
          </a:p>
        </p:txBody>
      </p:sp>
    </p:spTree>
    <p:extLst>
      <p:ext uri="{BB962C8B-B14F-4D97-AF65-F5344CB8AC3E}">
        <p14:creationId xmlns:p14="http://schemas.microsoft.com/office/powerpoint/2010/main" val="290913900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AF6A99-64C0-4E1C-8554-88040DB682F4}"/>
              </a:ext>
            </a:extLst>
          </p:cNvPr>
          <p:cNvSpPr>
            <a:spLocks noGrp="1"/>
          </p:cNvSpPr>
          <p:nvPr>
            <p:ph type="body" sz="quarter" idx="17"/>
          </p:nvPr>
        </p:nvSpPr>
        <p:spPr/>
        <p:txBody>
          <a:bodyPr/>
          <a:lstStyle/>
          <a:p>
            <a:endParaRPr lang="en-US"/>
          </a:p>
        </p:txBody>
      </p:sp>
      <p:sp>
        <p:nvSpPr>
          <p:cNvPr id="3" name="Text Placeholder 2">
            <a:extLst>
              <a:ext uri="{FF2B5EF4-FFF2-40B4-BE49-F238E27FC236}">
                <a16:creationId xmlns:a16="http://schemas.microsoft.com/office/drawing/2014/main" id="{C8903747-F61E-4535-9BCA-A1587F085147}"/>
              </a:ext>
            </a:extLst>
          </p:cNvPr>
          <p:cNvSpPr>
            <a:spLocks noGrp="1"/>
          </p:cNvSpPr>
          <p:nvPr>
            <p:ph type="body" sz="quarter" idx="18"/>
          </p:nvPr>
        </p:nvSpPr>
        <p:spPr>
          <a:xfrm>
            <a:off x="20825105" y="12785725"/>
            <a:ext cx="3123466" cy="545952"/>
          </a:xfrm>
        </p:spPr>
        <p:txBody>
          <a:bodyPr/>
          <a:lstStyle/>
          <a:p>
            <a:endParaRPr lang="en-US" dirty="0"/>
          </a:p>
        </p:txBody>
      </p:sp>
      <p:sp>
        <p:nvSpPr>
          <p:cNvPr id="4" name="Text Placeholder 3">
            <a:extLst>
              <a:ext uri="{FF2B5EF4-FFF2-40B4-BE49-F238E27FC236}">
                <a16:creationId xmlns:a16="http://schemas.microsoft.com/office/drawing/2014/main" id="{72EF26DD-B5F9-47E3-A8B6-29EC94CB768A}"/>
              </a:ext>
            </a:extLst>
          </p:cNvPr>
          <p:cNvSpPr>
            <a:spLocks noGrp="1"/>
          </p:cNvSpPr>
          <p:nvPr>
            <p:ph type="body" sz="quarter" idx="1"/>
          </p:nvPr>
        </p:nvSpPr>
        <p:spPr/>
        <p:txBody>
          <a:bodyPr/>
          <a:lstStyle/>
          <a:p>
            <a:r>
              <a:rPr lang="en-US" dirty="0"/>
              <a:t>Text	</a:t>
            </a:r>
          </a:p>
        </p:txBody>
      </p:sp>
      <p:sp>
        <p:nvSpPr>
          <p:cNvPr id="5" name="Title 4">
            <a:extLst>
              <a:ext uri="{FF2B5EF4-FFF2-40B4-BE49-F238E27FC236}">
                <a16:creationId xmlns:a16="http://schemas.microsoft.com/office/drawing/2014/main" id="{E9DC3813-DA08-48B6-8202-EA6A31709CB6}"/>
              </a:ext>
            </a:extLst>
          </p:cNvPr>
          <p:cNvSpPr>
            <a:spLocks noGrp="1"/>
          </p:cNvSpPr>
          <p:nvPr>
            <p:ph type="title"/>
          </p:nvPr>
        </p:nvSpPr>
        <p:spPr/>
        <p:txBody>
          <a:bodyPr/>
          <a:lstStyle/>
          <a:p>
            <a:r>
              <a:rPr lang="en-US" dirty="0"/>
              <a:t>Roadmap</a:t>
            </a:r>
          </a:p>
        </p:txBody>
      </p:sp>
      <p:sp>
        <p:nvSpPr>
          <p:cNvPr id="6" name="Text Placeholder 5">
            <a:extLst>
              <a:ext uri="{FF2B5EF4-FFF2-40B4-BE49-F238E27FC236}">
                <a16:creationId xmlns:a16="http://schemas.microsoft.com/office/drawing/2014/main" id="{9554B3CE-F017-48B6-8AEB-9FE9972EBDE2}"/>
              </a:ext>
            </a:extLst>
          </p:cNvPr>
          <p:cNvSpPr>
            <a:spLocks noGrp="1"/>
          </p:cNvSpPr>
          <p:nvPr>
            <p:ph type="body" sz="quarter" idx="19"/>
          </p:nvPr>
        </p:nvSpPr>
        <p:spPr/>
        <p:txBody>
          <a:bodyPr/>
          <a:lstStyle/>
          <a:p>
            <a:r>
              <a:rPr lang="en-US" dirty="0"/>
              <a:t>Text</a:t>
            </a:r>
          </a:p>
        </p:txBody>
      </p:sp>
      <p:sp>
        <p:nvSpPr>
          <p:cNvPr id="7" name="Text Placeholder 6">
            <a:extLst>
              <a:ext uri="{FF2B5EF4-FFF2-40B4-BE49-F238E27FC236}">
                <a16:creationId xmlns:a16="http://schemas.microsoft.com/office/drawing/2014/main" id="{D54F36B8-6EA8-4FD5-BDF2-AB506E30E953}"/>
              </a:ext>
            </a:extLst>
          </p:cNvPr>
          <p:cNvSpPr>
            <a:spLocks noGrp="1"/>
          </p:cNvSpPr>
          <p:nvPr>
            <p:ph type="body" sz="quarter" idx="20"/>
          </p:nvPr>
        </p:nvSpPr>
        <p:spPr/>
        <p:txBody>
          <a:bodyPr/>
          <a:lstStyle/>
          <a:p>
            <a:r>
              <a:rPr lang="en-US" dirty="0"/>
              <a:t>Text</a:t>
            </a:r>
          </a:p>
        </p:txBody>
      </p:sp>
      <p:sp>
        <p:nvSpPr>
          <p:cNvPr id="8" name="Text Placeholder 7">
            <a:extLst>
              <a:ext uri="{FF2B5EF4-FFF2-40B4-BE49-F238E27FC236}">
                <a16:creationId xmlns:a16="http://schemas.microsoft.com/office/drawing/2014/main" id="{F8A46FC7-2CF8-46CB-B1EF-3660CC26900F}"/>
              </a:ext>
            </a:extLst>
          </p:cNvPr>
          <p:cNvSpPr>
            <a:spLocks noGrp="1"/>
          </p:cNvSpPr>
          <p:nvPr>
            <p:ph type="body" sz="quarter" idx="21"/>
          </p:nvPr>
        </p:nvSpPr>
        <p:spPr/>
        <p:txBody>
          <a:bodyPr/>
          <a:lstStyle/>
          <a:p>
            <a:r>
              <a:rPr lang="en-US" dirty="0"/>
              <a:t>Example	</a:t>
            </a:r>
          </a:p>
        </p:txBody>
      </p:sp>
      <p:sp>
        <p:nvSpPr>
          <p:cNvPr id="9" name="Text Placeholder 8">
            <a:extLst>
              <a:ext uri="{FF2B5EF4-FFF2-40B4-BE49-F238E27FC236}">
                <a16:creationId xmlns:a16="http://schemas.microsoft.com/office/drawing/2014/main" id="{1655AE7B-4223-406B-A3DE-74183B669923}"/>
              </a:ext>
            </a:extLst>
          </p:cNvPr>
          <p:cNvSpPr>
            <a:spLocks noGrp="1"/>
          </p:cNvSpPr>
          <p:nvPr>
            <p:ph type="body" sz="quarter" idx="22"/>
          </p:nvPr>
        </p:nvSpPr>
        <p:spPr/>
        <p:txBody>
          <a:bodyPr/>
          <a:lstStyle/>
          <a:p>
            <a:r>
              <a:rPr lang="en-US" dirty="0"/>
              <a:t>Example</a:t>
            </a:r>
          </a:p>
        </p:txBody>
      </p:sp>
      <p:sp>
        <p:nvSpPr>
          <p:cNvPr id="10" name="Text Placeholder 9">
            <a:extLst>
              <a:ext uri="{FF2B5EF4-FFF2-40B4-BE49-F238E27FC236}">
                <a16:creationId xmlns:a16="http://schemas.microsoft.com/office/drawing/2014/main" id="{BA17FF85-9B51-4683-A40B-D7F7BA5E8066}"/>
              </a:ext>
            </a:extLst>
          </p:cNvPr>
          <p:cNvSpPr>
            <a:spLocks noGrp="1"/>
          </p:cNvSpPr>
          <p:nvPr>
            <p:ph type="body" sz="quarter" idx="23"/>
          </p:nvPr>
        </p:nvSpPr>
        <p:spPr/>
        <p:txBody>
          <a:bodyPr/>
          <a:lstStyle/>
          <a:p>
            <a:r>
              <a:rPr lang="en-US" dirty="0"/>
              <a:t>Example</a:t>
            </a:r>
          </a:p>
        </p:txBody>
      </p:sp>
      <p:sp>
        <p:nvSpPr>
          <p:cNvPr id="11" name="Text Placeholder 10">
            <a:extLst>
              <a:ext uri="{FF2B5EF4-FFF2-40B4-BE49-F238E27FC236}">
                <a16:creationId xmlns:a16="http://schemas.microsoft.com/office/drawing/2014/main" id="{AD32CC5B-1F8F-4725-A47B-38AD669B8C59}"/>
              </a:ext>
            </a:extLst>
          </p:cNvPr>
          <p:cNvSpPr>
            <a:spLocks noGrp="1"/>
          </p:cNvSpPr>
          <p:nvPr>
            <p:ph type="body" sz="quarter" idx="24"/>
          </p:nvPr>
        </p:nvSpPr>
        <p:spPr/>
        <p:txBody>
          <a:bodyPr/>
          <a:lstStyle/>
          <a:p>
            <a:r>
              <a:rPr lang="en-US" dirty="0"/>
              <a:t>Text</a:t>
            </a:r>
          </a:p>
        </p:txBody>
      </p:sp>
      <p:sp>
        <p:nvSpPr>
          <p:cNvPr id="12" name="Text Placeholder 11">
            <a:extLst>
              <a:ext uri="{FF2B5EF4-FFF2-40B4-BE49-F238E27FC236}">
                <a16:creationId xmlns:a16="http://schemas.microsoft.com/office/drawing/2014/main" id="{146D2BB4-FEE6-41A3-9DA8-D3F99F308935}"/>
              </a:ext>
            </a:extLst>
          </p:cNvPr>
          <p:cNvSpPr>
            <a:spLocks noGrp="1"/>
          </p:cNvSpPr>
          <p:nvPr>
            <p:ph type="body" sz="quarter" idx="25"/>
          </p:nvPr>
        </p:nvSpPr>
        <p:spPr/>
        <p:txBody>
          <a:bodyPr/>
          <a:lstStyle/>
          <a:p>
            <a:r>
              <a:rPr lang="en-US" dirty="0"/>
              <a:t>Example</a:t>
            </a:r>
          </a:p>
        </p:txBody>
      </p:sp>
      <p:sp>
        <p:nvSpPr>
          <p:cNvPr id="13" name="Text Placeholder 12">
            <a:extLst>
              <a:ext uri="{FF2B5EF4-FFF2-40B4-BE49-F238E27FC236}">
                <a16:creationId xmlns:a16="http://schemas.microsoft.com/office/drawing/2014/main" id="{FCC8781E-3818-4665-A452-94187C9E33EB}"/>
              </a:ext>
            </a:extLst>
          </p:cNvPr>
          <p:cNvSpPr>
            <a:spLocks noGrp="1"/>
          </p:cNvSpPr>
          <p:nvPr>
            <p:ph type="body" sz="quarter" idx="26"/>
          </p:nvPr>
        </p:nvSpPr>
        <p:spPr/>
        <p:txBody>
          <a:bodyPr/>
          <a:lstStyle/>
          <a:p>
            <a:endParaRPr lang="en-US"/>
          </a:p>
        </p:txBody>
      </p:sp>
      <p:sp>
        <p:nvSpPr>
          <p:cNvPr id="14" name="Text Placeholder 13">
            <a:extLst>
              <a:ext uri="{FF2B5EF4-FFF2-40B4-BE49-F238E27FC236}">
                <a16:creationId xmlns:a16="http://schemas.microsoft.com/office/drawing/2014/main" id="{C04FF698-879D-4122-94F1-2A669E1793AB}"/>
              </a:ext>
            </a:extLst>
          </p:cNvPr>
          <p:cNvSpPr>
            <a:spLocks noGrp="1"/>
          </p:cNvSpPr>
          <p:nvPr>
            <p:ph type="body" sz="quarter" idx="27"/>
          </p:nvPr>
        </p:nvSpPr>
        <p:spPr/>
        <p:txBody>
          <a:bodyPr/>
          <a:lstStyle/>
          <a:p>
            <a:endParaRPr lang="en-US"/>
          </a:p>
        </p:txBody>
      </p:sp>
      <p:sp>
        <p:nvSpPr>
          <p:cNvPr id="15" name="Text Placeholder 14">
            <a:extLst>
              <a:ext uri="{FF2B5EF4-FFF2-40B4-BE49-F238E27FC236}">
                <a16:creationId xmlns:a16="http://schemas.microsoft.com/office/drawing/2014/main" id="{A7E4B47F-1683-4AD6-86CC-BE038BE25B37}"/>
              </a:ext>
            </a:extLst>
          </p:cNvPr>
          <p:cNvSpPr>
            <a:spLocks noGrp="1"/>
          </p:cNvSpPr>
          <p:nvPr>
            <p:ph type="body" sz="quarter" idx="28"/>
          </p:nvPr>
        </p:nvSpPr>
        <p:spPr/>
        <p:txBody>
          <a:bodyPr/>
          <a:lstStyle/>
          <a:p>
            <a:endParaRPr lang="en-US"/>
          </a:p>
        </p:txBody>
      </p:sp>
      <p:sp>
        <p:nvSpPr>
          <p:cNvPr id="16" name="Text Placeholder 15">
            <a:extLst>
              <a:ext uri="{FF2B5EF4-FFF2-40B4-BE49-F238E27FC236}">
                <a16:creationId xmlns:a16="http://schemas.microsoft.com/office/drawing/2014/main" id="{21B8DB1D-6ADF-4C39-9905-D763E1E2F684}"/>
              </a:ext>
            </a:extLst>
          </p:cNvPr>
          <p:cNvSpPr>
            <a:spLocks noGrp="1"/>
          </p:cNvSpPr>
          <p:nvPr>
            <p:ph type="body" sz="quarter" idx="29"/>
          </p:nvPr>
        </p:nvSpPr>
        <p:spPr/>
        <p:txBody>
          <a:bodyPr/>
          <a:lstStyle/>
          <a:p>
            <a:endParaRPr lang="en-US"/>
          </a:p>
        </p:txBody>
      </p:sp>
      <p:sp>
        <p:nvSpPr>
          <p:cNvPr id="17" name="Text Placeholder 2">
            <a:extLst>
              <a:ext uri="{FF2B5EF4-FFF2-40B4-BE49-F238E27FC236}">
                <a16:creationId xmlns:a16="http://schemas.microsoft.com/office/drawing/2014/main" id="{9E820CB4-176A-43EA-A55B-EE8C5420E9C8}"/>
              </a:ext>
            </a:extLst>
          </p:cNvPr>
          <p:cNvSpPr txBox="1">
            <a:spLocks/>
          </p:cNvSpPr>
          <p:nvPr/>
        </p:nvSpPr>
        <p:spPr>
          <a:xfrm>
            <a:off x="762000" y="5307006"/>
            <a:ext cx="10223500" cy="58949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chorCtr="0">
            <a:noAutofit/>
          </a:bodyPr>
          <a:lstStyle>
            <a:lvl1pPr marL="0" marR="0" indent="0" algn="l" defTabSz="825500" latinLnBrk="0">
              <a:lnSpc>
                <a:spcPct val="100000"/>
              </a:lnSpc>
              <a:spcBef>
                <a:spcPts val="5900"/>
              </a:spcBef>
              <a:spcAft>
                <a:spcPts val="0"/>
              </a:spcAft>
              <a:buClrTx/>
              <a:buSzPct val="125000"/>
              <a:buFontTx/>
              <a:buNone/>
              <a:tabLst/>
              <a:defRPr sz="3600" b="0" i="0" u="none" strike="noStrike" cap="none" spc="0" baseline="0">
                <a:solidFill>
                  <a:srgbClr val="151338">
                    <a:alpha val="70000"/>
                  </a:srgbClr>
                </a:solidFill>
                <a:uFillTx/>
                <a:latin typeface="Calibre Light"/>
                <a:ea typeface="Calibre Light"/>
                <a:cs typeface="Calibre Light"/>
                <a:sym typeface="Calibre Light"/>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151338">
                    <a:alpha val="70000"/>
                  </a:srgbClr>
                </a:solidFill>
                <a:uFillTx/>
                <a:latin typeface="Calibre Light"/>
                <a:ea typeface="Calibre Light"/>
                <a:cs typeface="Calibre Light"/>
                <a:sym typeface="Calibre Light"/>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151338">
                    <a:alpha val="70000"/>
                  </a:srgbClr>
                </a:solidFill>
                <a:uFillTx/>
                <a:latin typeface="Calibre Light"/>
                <a:ea typeface="Calibre Light"/>
                <a:cs typeface="Calibre Light"/>
                <a:sym typeface="Calibre Light"/>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151338">
                    <a:alpha val="70000"/>
                  </a:srgbClr>
                </a:solidFill>
                <a:uFillTx/>
                <a:latin typeface="Calibre Light"/>
                <a:ea typeface="Calibre Light"/>
                <a:cs typeface="Calibre Light"/>
                <a:sym typeface="Calibre Light"/>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151338">
                    <a:alpha val="70000"/>
                  </a:srgbClr>
                </a:solidFill>
                <a:uFillTx/>
                <a:latin typeface="Calibre Light"/>
                <a:ea typeface="Calibre Light"/>
                <a:cs typeface="Calibre Light"/>
                <a:sym typeface="Calibre Light"/>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151338">
                    <a:alpha val="70000"/>
                  </a:srgbClr>
                </a:solidFill>
                <a:uFillTx/>
                <a:latin typeface="Calibre Light"/>
                <a:ea typeface="Calibre Light"/>
                <a:cs typeface="Calibre Light"/>
                <a:sym typeface="Calibre Light"/>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151338">
                    <a:alpha val="70000"/>
                  </a:srgbClr>
                </a:solidFill>
                <a:uFillTx/>
                <a:latin typeface="Calibre Light"/>
                <a:ea typeface="Calibre Light"/>
                <a:cs typeface="Calibre Light"/>
                <a:sym typeface="Calibre Light"/>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151338">
                    <a:alpha val="70000"/>
                  </a:srgbClr>
                </a:solidFill>
                <a:uFillTx/>
                <a:latin typeface="Calibre Light"/>
                <a:ea typeface="Calibre Light"/>
                <a:cs typeface="Calibre Light"/>
                <a:sym typeface="Calibre Light"/>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151338">
                    <a:alpha val="70000"/>
                  </a:srgbClr>
                </a:solidFill>
                <a:uFillTx/>
                <a:latin typeface="Calibre Light"/>
                <a:ea typeface="Calibre Light"/>
                <a:cs typeface="Calibre Light"/>
                <a:sym typeface="Calibre Light"/>
              </a:defRPr>
            </a:lvl9pPr>
          </a:lstStyle>
          <a:p>
            <a:pPr hangingPunct="1"/>
            <a:r>
              <a:rPr lang="en-US" dirty="0"/>
              <a:t>Here you should present the next steps for your team – product development, testing, launch, marking etc.</a:t>
            </a:r>
          </a:p>
        </p:txBody>
      </p:sp>
    </p:spTree>
    <p:extLst>
      <p:ext uri="{BB962C8B-B14F-4D97-AF65-F5344CB8AC3E}">
        <p14:creationId xmlns:p14="http://schemas.microsoft.com/office/powerpoint/2010/main" val="235864523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1E6D0-A188-489C-9A41-39765A3EC22A}"/>
              </a:ext>
            </a:extLst>
          </p:cNvPr>
          <p:cNvSpPr>
            <a:spLocks noGrp="1"/>
          </p:cNvSpPr>
          <p:nvPr>
            <p:ph type="title"/>
          </p:nvPr>
        </p:nvSpPr>
        <p:spPr/>
        <p:txBody>
          <a:bodyPr/>
          <a:lstStyle/>
          <a:p>
            <a:r>
              <a:rPr lang="en-US" dirty="0"/>
              <a:t>Team</a:t>
            </a:r>
          </a:p>
        </p:txBody>
      </p:sp>
      <p:sp>
        <p:nvSpPr>
          <p:cNvPr id="3" name="Text Placeholder 2">
            <a:extLst>
              <a:ext uri="{FF2B5EF4-FFF2-40B4-BE49-F238E27FC236}">
                <a16:creationId xmlns:a16="http://schemas.microsoft.com/office/drawing/2014/main" id="{AA62AF23-5FFC-4C54-9A39-CC66F0B33D91}"/>
              </a:ext>
            </a:extLst>
          </p:cNvPr>
          <p:cNvSpPr>
            <a:spLocks noGrp="1"/>
          </p:cNvSpPr>
          <p:nvPr>
            <p:ph type="body" sz="quarter" idx="17"/>
          </p:nvPr>
        </p:nvSpPr>
        <p:spPr/>
        <p:txBody>
          <a:bodyPr/>
          <a:lstStyle/>
          <a:p>
            <a:endParaRPr lang="en-US"/>
          </a:p>
        </p:txBody>
      </p:sp>
      <p:sp>
        <p:nvSpPr>
          <p:cNvPr id="4" name="Text Placeholder 3">
            <a:extLst>
              <a:ext uri="{FF2B5EF4-FFF2-40B4-BE49-F238E27FC236}">
                <a16:creationId xmlns:a16="http://schemas.microsoft.com/office/drawing/2014/main" id="{4348B890-6C18-458C-9ABB-81ACBFC66280}"/>
              </a:ext>
            </a:extLst>
          </p:cNvPr>
          <p:cNvSpPr>
            <a:spLocks noGrp="1"/>
          </p:cNvSpPr>
          <p:nvPr>
            <p:ph type="body" sz="quarter" idx="18"/>
          </p:nvPr>
        </p:nvSpPr>
        <p:spPr>
          <a:xfrm>
            <a:off x="20825105" y="12785725"/>
            <a:ext cx="3047266" cy="545952"/>
          </a:xfrm>
        </p:spPr>
        <p:txBody>
          <a:bodyPr/>
          <a:lstStyle/>
          <a:p>
            <a:endParaRPr lang="en-US" dirty="0"/>
          </a:p>
        </p:txBody>
      </p:sp>
      <p:sp>
        <p:nvSpPr>
          <p:cNvPr id="5" name="Text Placeholder 4">
            <a:extLst>
              <a:ext uri="{FF2B5EF4-FFF2-40B4-BE49-F238E27FC236}">
                <a16:creationId xmlns:a16="http://schemas.microsoft.com/office/drawing/2014/main" id="{C4D5822A-C24D-46C3-8672-21B9A5E361A2}"/>
              </a:ext>
            </a:extLst>
          </p:cNvPr>
          <p:cNvSpPr>
            <a:spLocks noGrp="1"/>
          </p:cNvSpPr>
          <p:nvPr>
            <p:ph type="body" sz="quarter" idx="1"/>
          </p:nvPr>
        </p:nvSpPr>
        <p:spPr/>
        <p:txBody>
          <a:bodyPr/>
          <a:lstStyle/>
          <a:p>
            <a:r>
              <a:rPr lang="en-US" dirty="0"/>
              <a:t>Here you should present your team, expertise and experience.</a:t>
            </a:r>
          </a:p>
        </p:txBody>
      </p:sp>
    </p:spTree>
    <p:extLst>
      <p:ext uri="{BB962C8B-B14F-4D97-AF65-F5344CB8AC3E}">
        <p14:creationId xmlns:p14="http://schemas.microsoft.com/office/powerpoint/2010/main" val="53102342"/>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Calibre Semibold"/>
        <a:ea typeface="Calibre Semibold"/>
        <a:cs typeface="Calibre Semibold"/>
      </a:majorFont>
      <a:minorFont>
        <a:latin typeface="Calibre Semibold"/>
        <a:ea typeface="Calibre Semibold"/>
        <a:cs typeface="Calibre Semi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Calibre Semibold"/>
        <a:ea typeface="Calibre Semibold"/>
        <a:cs typeface="Calibre Semibold"/>
      </a:majorFont>
      <a:minorFont>
        <a:latin typeface="Calibre Semibold"/>
        <a:ea typeface="Calibre Semibold"/>
        <a:cs typeface="Calibre Semi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149</TotalTime>
  <Words>196</Words>
  <Application>Microsoft Office PowerPoint</Application>
  <PresentationFormat>Custom</PresentationFormat>
  <Paragraphs>46</Paragraphs>
  <Slides>10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Calibre</vt:lpstr>
      <vt:lpstr>Calibre Light</vt:lpstr>
      <vt:lpstr>Calibre Medium</vt:lpstr>
      <vt:lpstr>Calibre Semibold</vt:lpstr>
      <vt:lpstr>Helvetica Neue</vt:lpstr>
      <vt:lpstr>Helvetica Neue Light</vt:lpstr>
      <vt:lpstr>Helvetica Neue Medium</vt:lpstr>
      <vt:lpstr>White</vt:lpstr>
      <vt:lpstr>PowerPoint Presentation</vt:lpstr>
      <vt:lpstr>Problem Statement</vt:lpstr>
      <vt:lpstr>Solution</vt:lpstr>
      <vt:lpstr>Market</vt:lpstr>
      <vt:lpstr>Customer Segment Definition</vt:lpstr>
      <vt:lpstr>Business Model</vt:lpstr>
      <vt:lpstr>Marketing Plan</vt:lpstr>
      <vt:lpstr>Roadmap</vt:lpstr>
      <vt:lpstr>Team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Placeholder</dc:title>
  <dc:creator>Stasa</dc:creator>
  <cp:lastModifiedBy>Staša Stojkov</cp:lastModifiedBy>
  <cp:revision>25</cp:revision>
  <dcterms:modified xsi:type="dcterms:W3CDTF">2020-03-09T07:44:07Z</dcterms:modified>
</cp:coreProperties>
</file>